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2E2CE-05D4-41C2-9033-01051435CCF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9983B-0433-425C-855A-A9AF2397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9983B-0433-425C-855A-A9AF239781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9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9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1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AA846-1376-4AB5-9825-370CDA4100D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A64E3-C433-4251-B732-91CFAA5B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d.ac.z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842"/>
            <a:ext cx="6048672" cy="12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21892"/>
            <a:ext cx="7704856" cy="46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177"/>
            <a:ext cx="8928992" cy="59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48188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" y="6430798"/>
            <a:ext cx="4762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3511"/>
            <a:ext cx="481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481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1"/>
            <a:ext cx="481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81887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244"/>
            <a:ext cx="9143999" cy="58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4763"/>
            <a:ext cx="74818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231"/>
            <a:ext cx="47434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864096" cy="22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7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194"/>
            <a:ext cx="9144000" cy="58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188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231"/>
            <a:ext cx="72977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7107"/>
            <a:ext cx="198413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3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1887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1772816"/>
            <a:ext cx="8048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" y="980728"/>
            <a:ext cx="75231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624" y="404586"/>
            <a:ext cx="6600825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dirty="0">
                <a:effectLst/>
                <a:latin typeface="Calibri"/>
                <a:ea typeface="Calibri"/>
                <a:cs typeface="Times New Roman"/>
              </a:rPr>
              <a:t>Go to web page and enter </a:t>
            </a:r>
            <a:r>
              <a:rPr lang="en-ZA" sz="1800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3"/>
              </a:rPr>
              <a:t>www.nicd.ac.za</a:t>
            </a:r>
            <a:r>
              <a:rPr lang="en-ZA" sz="1800" dirty="0">
                <a:effectLst/>
                <a:latin typeface="Calibri"/>
                <a:ea typeface="Calibri"/>
                <a:cs typeface="Times New Roman"/>
              </a:rPr>
              <a:t> to access online </a:t>
            </a:r>
            <a:r>
              <a:rPr lang="en-ZA" dirty="0">
                <a:latin typeface="Calibri"/>
                <a:ea typeface="Calibri"/>
                <a:cs typeface="Times New Roman"/>
              </a:rPr>
              <a:t>D</a:t>
            </a:r>
            <a:r>
              <a:rPr lang="en-ZA" sz="1800" dirty="0" smtClean="0">
                <a:effectLst/>
                <a:latin typeface="Calibri"/>
                <a:ea typeface="Calibri"/>
                <a:cs typeface="Times New Roman"/>
              </a:rPr>
              <a:t>ashboard </a:t>
            </a:r>
            <a:r>
              <a:rPr lang="en-ZA" sz="1800" dirty="0">
                <a:effectLst/>
                <a:latin typeface="Calibri"/>
                <a:ea typeface="Calibri"/>
                <a:cs typeface="Times New Roman"/>
              </a:rPr>
              <a:t>report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1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7846"/>
            <a:ext cx="152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3" y="1268760"/>
            <a:ext cx="8856984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5576" y="503358"/>
            <a:ext cx="7429500" cy="771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b="1" dirty="0">
                <a:effectLst/>
                <a:latin typeface="Calibri"/>
                <a:ea typeface="Calibri"/>
                <a:cs typeface="Times New Roman"/>
              </a:rPr>
              <a:t>Locating </a:t>
            </a:r>
            <a:r>
              <a:rPr lang="en-ZA" sz="1600" b="1" dirty="0" err="1">
                <a:effectLst/>
                <a:latin typeface="Calibri"/>
                <a:ea typeface="Calibri"/>
                <a:cs typeface="Times New Roman"/>
              </a:rPr>
              <a:t>CrAg</a:t>
            </a:r>
            <a:r>
              <a:rPr lang="en-ZA" sz="1600" b="1" dirty="0">
                <a:effectLst/>
                <a:latin typeface="Calibri"/>
                <a:ea typeface="Calibri"/>
                <a:cs typeface="Times New Roman"/>
              </a:rPr>
              <a:t> reports on Dashboard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b="1" dirty="0">
                <a:effectLst/>
                <a:latin typeface="Calibri"/>
                <a:ea typeface="Calibri"/>
                <a:cs typeface="Times New Roman"/>
              </a:rPr>
              <a:t>Step2</a:t>
            </a:r>
            <a:r>
              <a:rPr lang="en-ZA" sz="1800" dirty="0">
                <a:effectLst/>
                <a:latin typeface="Calibri"/>
                <a:ea typeface="Calibri"/>
                <a:cs typeface="Times New Roman"/>
              </a:rPr>
              <a:t>: Select the range and go to integrated DHIS &amp; NHLS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00" y="1322515"/>
            <a:ext cx="108012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1944216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812876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5" y="1473481"/>
            <a:ext cx="8995455" cy="526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545" y="332656"/>
            <a:ext cx="4572000" cy="1140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447925" algn="l"/>
              </a:tabLst>
            </a:pPr>
            <a:r>
              <a:rPr lang="en-US" sz="1600" b="1" u="heavy" dirty="0">
                <a:ea typeface="Calibri"/>
                <a:cs typeface="Times New Roman"/>
              </a:rPr>
              <a:t>Summary Indicator Showing</a:t>
            </a:r>
            <a:endParaRPr lang="en-US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"/>
              <a:tabLst>
                <a:tab pos="2447925" algn="l"/>
              </a:tabLst>
            </a:pPr>
            <a:r>
              <a:rPr lang="en-US" b="1" dirty="0">
                <a:ea typeface="Calibri"/>
                <a:cs typeface="Times New Roman"/>
              </a:rPr>
              <a:t>Cumulative % CD4&lt;100 test done</a:t>
            </a:r>
            <a:endParaRPr lang="en-US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"/>
              <a:tabLst>
                <a:tab pos="2447925" algn="l"/>
              </a:tabLst>
            </a:pPr>
            <a:r>
              <a:rPr lang="en-US" b="1" dirty="0">
                <a:ea typeface="Calibri"/>
                <a:cs typeface="Times New Roman"/>
              </a:rPr>
              <a:t>%</a:t>
            </a:r>
            <a:r>
              <a:rPr lang="en-US" b="1" dirty="0" err="1">
                <a:ea typeface="Calibri"/>
                <a:cs typeface="Times New Roman"/>
              </a:rPr>
              <a:t>CrAg</a:t>
            </a:r>
            <a:r>
              <a:rPr lang="en-US" b="1" dirty="0">
                <a:ea typeface="Calibri"/>
                <a:cs typeface="Times New Roman"/>
              </a:rPr>
              <a:t> positive data</a:t>
            </a:r>
            <a:endParaRPr lang="en-US" sz="12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5229200"/>
            <a:ext cx="3676650" cy="6477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992" y="5876900"/>
            <a:ext cx="3676650" cy="685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5" y="1628800"/>
            <a:ext cx="9207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" y="1190922"/>
            <a:ext cx="8856984" cy="52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0" y="260648"/>
            <a:ext cx="748188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3" y="2204864"/>
            <a:ext cx="48101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7481887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29745"/>
            <a:ext cx="3841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3" y="1447593"/>
            <a:ext cx="89644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14806" y="1268760"/>
            <a:ext cx="4552950" cy="31841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" y="0"/>
            <a:ext cx="748188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99995" y="2203455"/>
            <a:ext cx="762000" cy="2667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03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4818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445224"/>
            <a:ext cx="4762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34137"/>
            <a:ext cx="4762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6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4818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81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" y="6450285"/>
            <a:ext cx="481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4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48188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5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42</Words>
  <Application>Microsoft Office PowerPoint</Application>
  <PresentationFormat>On-screen Show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Sanelisiwe Nkabinde</dc:creator>
  <cp:lastModifiedBy>Phelly Matlapeng</cp:lastModifiedBy>
  <cp:revision>17</cp:revision>
  <dcterms:created xsi:type="dcterms:W3CDTF">2017-11-07T09:15:28Z</dcterms:created>
  <dcterms:modified xsi:type="dcterms:W3CDTF">2017-12-08T05:01:14Z</dcterms:modified>
</cp:coreProperties>
</file>