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  <p:sldMasterId id="2147483692" r:id="rId5"/>
    <p:sldMasterId id="2147483791" r:id="rId6"/>
    <p:sldMasterId id="2147483889" r:id="rId7"/>
    <p:sldMasterId id="2147483903" r:id="rId8"/>
    <p:sldMasterId id="2147483915" r:id="rId9"/>
  </p:sldMasterIdLst>
  <p:notesMasterIdLst>
    <p:notesMasterId r:id="rId26"/>
  </p:notesMasterIdLst>
  <p:handoutMasterIdLst>
    <p:handoutMasterId r:id="rId27"/>
  </p:handoutMasterIdLst>
  <p:sldIdLst>
    <p:sldId id="683" r:id="rId10"/>
    <p:sldId id="692" r:id="rId11"/>
    <p:sldId id="693" r:id="rId12"/>
    <p:sldId id="677" r:id="rId13"/>
    <p:sldId id="680" r:id="rId14"/>
    <p:sldId id="718" r:id="rId15"/>
    <p:sldId id="694" r:id="rId16"/>
    <p:sldId id="679" r:id="rId17"/>
    <p:sldId id="672" r:id="rId18"/>
    <p:sldId id="719" r:id="rId19"/>
    <p:sldId id="712" r:id="rId20"/>
    <p:sldId id="695" r:id="rId21"/>
    <p:sldId id="678" r:id="rId22"/>
    <p:sldId id="698" r:id="rId23"/>
    <p:sldId id="716" r:id="rId24"/>
    <p:sldId id="717" r:id="rId25"/>
  </p:sldIdLst>
  <p:sldSz cx="23760113" cy="16200438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02">
          <p15:clr>
            <a:srgbClr val="A4A3A4"/>
          </p15:clr>
        </p15:guide>
        <p15:guide id="2" pos="748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bongile Walaza" initials="SW" lastIdx="25" clrIdx="0"/>
  <p:cmAuthor id="2" name="Cheryl Cohen" initials="CC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017046"/>
    <a:srgbClr val="76B042"/>
    <a:srgbClr val="A7C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62" autoAdjust="0"/>
    <p:restoredTop sz="89746" autoAdjust="0"/>
  </p:normalViewPr>
  <p:slideViewPr>
    <p:cSldViewPr snapToGrid="0">
      <p:cViewPr varScale="1">
        <p:scale>
          <a:sx n="34" d="100"/>
          <a:sy n="34" d="100"/>
        </p:scale>
        <p:origin x="1430" y="53"/>
      </p:cViewPr>
      <p:guideLst>
        <p:guide orient="horz" pos="5102"/>
        <p:guide pos="74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commentAuthors" Target="commentAuthor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murraydryden\Documents\NICD%20Work\1%20COVID-19%20Daily%20Reports\October\05:10:2020\05-10%20Trend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murraydryden\Documents\NICD%20Work\1%20COVID-19%20Daily%20Reports\October\05:10:2020\05-10%20Trend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murraydryden\Documents\NICD%20Work\1%20COVID-19%20Daily%20Reports\October\05:10:2020\05-10%20Trend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9160387642439"/>
          <c:y val="6.6195886791265576E-2"/>
          <c:w val="0.69221792363742773"/>
          <c:h val="0.746337430943939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Trends!$A$42</c:f>
              <c:strCache>
                <c:ptCount val="1"/>
                <c:pt idx="0">
                  <c:v>Private lab tests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Trends!$B$41:$GB$41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Trends!$B$42:$GB$42</c:f>
              <c:numCache>
                <c:formatCode>General</c:formatCode>
                <c:ptCount val="183"/>
                <c:pt idx="0">
                  <c:v>913</c:v>
                </c:pt>
                <c:pt idx="1">
                  <c:v>1292</c:v>
                </c:pt>
                <c:pt idx="2">
                  <c:v>2375</c:v>
                </c:pt>
                <c:pt idx="3">
                  <c:v>3873</c:v>
                </c:pt>
                <c:pt idx="4">
                  <c:v>2541</c:v>
                </c:pt>
                <c:pt idx="5">
                  <c:v>1907</c:v>
                </c:pt>
                <c:pt idx="6">
                  <c:v>1840</c:v>
                </c:pt>
                <c:pt idx="7">
                  <c:v>1397</c:v>
                </c:pt>
                <c:pt idx="8">
                  <c:v>1397</c:v>
                </c:pt>
                <c:pt idx="9">
                  <c:v>1875</c:v>
                </c:pt>
                <c:pt idx="10">
                  <c:v>2617</c:v>
                </c:pt>
                <c:pt idx="11">
                  <c:v>2936</c:v>
                </c:pt>
                <c:pt idx="12">
                  <c:v>3944</c:v>
                </c:pt>
                <c:pt idx="13">
                  <c:v>3518</c:v>
                </c:pt>
                <c:pt idx="14" formatCode="#,##0">
                  <c:v>2052</c:v>
                </c:pt>
                <c:pt idx="15">
                  <c:v>1832</c:v>
                </c:pt>
                <c:pt idx="16">
                  <c:v>3276</c:v>
                </c:pt>
                <c:pt idx="17">
                  <c:v>3612</c:v>
                </c:pt>
                <c:pt idx="18">
                  <c:v>3408</c:v>
                </c:pt>
                <c:pt idx="19">
                  <c:v>4823</c:v>
                </c:pt>
                <c:pt idx="20">
                  <c:v>3367</c:v>
                </c:pt>
                <c:pt idx="21">
                  <c:v>2201</c:v>
                </c:pt>
                <c:pt idx="22">
                  <c:v>2191</c:v>
                </c:pt>
                <c:pt idx="23">
                  <c:v>2385</c:v>
                </c:pt>
                <c:pt idx="24">
                  <c:v>4808</c:v>
                </c:pt>
                <c:pt idx="25">
                  <c:v>4077</c:v>
                </c:pt>
                <c:pt idx="26">
                  <c:v>3658</c:v>
                </c:pt>
                <c:pt idx="27">
                  <c:v>3161</c:v>
                </c:pt>
                <c:pt idx="28">
                  <c:v>4569</c:v>
                </c:pt>
                <c:pt idx="29">
                  <c:v>5165</c:v>
                </c:pt>
                <c:pt idx="30">
                  <c:v>6926</c:v>
                </c:pt>
                <c:pt idx="31">
                  <c:v>6534</c:v>
                </c:pt>
                <c:pt idx="32">
                  <c:v>6821</c:v>
                </c:pt>
                <c:pt idx="33">
                  <c:v>7302</c:v>
                </c:pt>
                <c:pt idx="34">
                  <c:v>7642</c:v>
                </c:pt>
                <c:pt idx="35">
                  <c:v>6439</c:v>
                </c:pt>
                <c:pt idx="36">
                  <c:v>5031</c:v>
                </c:pt>
                <c:pt idx="37">
                  <c:v>8977</c:v>
                </c:pt>
                <c:pt idx="38">
                  <c:v>9331</c:v>
                </c:pt>
                <c:pt idx="39">
                  <c:v>8464</c:v>
                </c:pt>
                <c:pt idx="40">
                  <c:v>6391</c:v>
                </c:pt>
                <c:pt idx="41">
                  <c:v>10446</c:v>
                </c:pt>
                <c:pt idx="42">
                  <c:v>6449</c:v>
                </c:pt>
                <c:pt idx="43">
                  <c:v>5743</c:v>
                </c:pt>
                <c:pt idx="44">
                  <c:v>9822</c:v>
                </c:pt>
                <c:pt idx="45">
                  <c:v>11371</c:v>
                </c:pt>
                <c:pt idx="46">
                  <c:v>9105</c:v>
                </c:pt>
                <c:pt idx="47">
                  <c:v>10429</c:v>
                </c:pt>
                <c:pt idx="48">
                  <c:v>8917</c:v>
                </c:pt>
                <c:pt idx="49">
                  <c:v>7449</c:v>
                </c:pt>
                <c:pt idx="50">
                  <c:v>6147</c:v>
                </c:pt>
                <c:pt idx="51">
                  <c:v>10940</c:v>
                </c:pt>
                <c:pt idx="52">
                  <c:v>12289</c:v>
                </c:pt>
                <c:pt idx="53">
                  <c:v>13555</c:v>
                </c:pt>
                <c:pt idx="54">
                  <c:v>11674</c:v>
                </c:pt>
                <c:pt idx="55">
                  <c:v>11666</c:v>
                </c:pt>
                <c:pt idx="56">
                  <c:v>9026</c:v>
                </c:pt>
                <c:pt idx="57">
                  <c:v>7882</c:v>
                </c:pt>
                <c:pt idx="58">
                  <c:v>12220</c:v>
                </c:pt>
                <c:pt idx="59">
                  <c:v>13886</c:v>
                </c:pt>
                <c:pt idx="60">
                  <c:v>13554</c:v>
                </c:pt>
                <c:pt idx="61">
                  <c:v>13500</c:v>
                </c:pt>
                <c:pt idx="62">
                  <c:v>13893</c:v>
                </c:pt>
                <c:pt idx="63">
                  <c:v>10226</c:v>
                </c:pt>
                <c:pt idx="64">
                  <c:v>10648</c:v>
                </c:pt>
                <c:pt idx="65">
                  <c:v>14048</c:v>
                </c:pt>
                <c:pt idx="66">
                  <c:v>16106</c:v>
                </c:pt>
                <c:pt idx="67">
                  <c:v>16299</c:v>
                </c:pt>
                <c:pt idx="68">
                  <c:v>17345</c:v>
                </c:pt>
                <c:pt idx="69">
                  <c:v>16373</c:v>
                </c:pt>
                <c:pt idx="70">
                  <c:v>12171</c:v>
                </c:pt>
                <c:pt idx="71">
                  <c:v>10811</c:v>
                </c:pt>
                <c:pt idx="72">
                  <c:v>15782</c:v>
                </c:pt>
                <c:pt idx="73">
                  <c:v>14437</c:v>
                </c:pt>
                <c:pt idx="74">
                  <c:v>19900</c:v>
                </c:pt>
                <c:pt idx="75">
                  <c:v>18418</c:v>
                </c:pt>
                <c:pt idx="76">
                  <c:v>18698</c:v>
                </c:pt>
                <c:pt idx="77">
                  <c:v>14834</c:v>
                </c:pt>
                <c:pt idx="78">
                  <c:v>16364</c:v>
                </c:pt>
                <c:pt idx="79">
                  <c:v>17909</c:v>
                </c:pt>
                <c:pt idx="80">
                  <c:v>29314</c:v>
                </c:pt>
                <c:pt idx="81">
                  <c:v>19640</c:v>
                </c:pt>
                <c:pt idx="82">
                  <c:v>24376</c:v>
                </c:pt>
                <c:pt idx="83">
                  <c:v>27401</c:v>
                </c:pt>
                <c:pt idx="84">
                  <c:v>21580</c:v>
                </c:pt>
                <c:pt idx="85">
                  <c:v>21320</c:v>
                </c:pt>
                <c:pt idx="86">
                  <c:v>20968</c:v>
                </c:pt>
                <c:pt idx="87">
                  <c:v>24013</c:v>
                </c:pt>
                <c:pt idx="88">
                  <c:v>27480</c:v>
                </c:pt>
                <c:pt idx="89">
                  <c:v>29410</c:v>
                </c:pt>
                <c:pt idx="90">
                  <c:v>23108</c:v>
                </c:pt>
                <c:pt idx="91" formatCode="0">
                  <c:v>22421</c:v>
                </c:pt>
                <c:pt idx="92" formatCode="0">
                  <c:v>31351</c:v>
                </c:pt>
                <c:pt idx="93" formatCode="0">
                  <c:v>22600</c:v>
                </c:pt>
                <c:pt idx="94" formatCode="#,##0">
                  <c:v>39073</c:v>
                </c:pt>
                <c:pt idx="95" formatCode="#,##0">
                  <c:v>40980</c:v>
                </c:pt>
                <c:pt idx="96" formatCode="#,##0">
                  <c:v>37820</c:v>
                </c:pt>
                <c:pt idx="97" formatCode="#,##0">
                  <c:v>30175</c:v>
                </c:pt>
                <c:pt idx="98" formatCode="#,##0">
                  <c:v>26336</c:v>
                </c:pt>
                <c:pt idx="99" formatCode="#,##0">
                  <c:v>24442</c:v>
                </c:pt>
                <c:pt idx="100" formatCode="#,##0">
                  <c:v>28332</c:v>
                </c:pt>
                <c:pt idx="101" formatCode="#,##0">
                  <c:v>29531</c:v>
                </c:pt>
                <c:pt idx="102" formatCode="#,##0">
                  <c:v>30727</c:v>
                </c:pt>
                <c:pt idx="103" formatCode="#,##0">
                  <c:v>31883</c:v>
                </c:pt>
                <c:pt idx="104" formatCode="#,##0">
                  <c:v>29563</c:v>
                </c:pt>
                <c:pt idx="105" formatCode="#,##0">
                  <c:v>19194</c:v>
                </c:pt>
                <c:pt idx="106" formatCode="#,##0">
                  <c:v>15495</c:v>
                </c:pt>
                <c:pt idx="107" formatCode="#,##0">
                  <c:v>28117</c:v>
                </c:pt>
                <c:pt idx="108" formatCode="#,##0">
                  <c:v>29151</c:v>
                </c:pt>
                <c:pt idx="109" formatCode="#,##0">
                  <c:v>31839</c:v>
                </c:pt>
                <c:pt idx="110" formatCode="#,##0">
                  <c:v>26959</c:v>
                </c:pt>
                <c:pt idx="111" formatCode="#,##0">
                  <c:v>25969</c:v>
                </c:pt>
                <c:pt idx="112">
                  <c:v>13694</c:v>
                </c:pt>
                <c:pt idx="113">
                  <c:v>13362</c:v>
                </c:pt>
                <c:pt idx="114">
                  <c:v>26363</c:v>
                </c:pt>
                <c:pt idx="115">
                  <c:v>26776</c:v>
                </c:pt>
                <c:pt idx="116">
                  <c:v>24896</c:v>
                </c:pt>
                <c:pt idx="117">
                  <c:v>20397</c:v>
                </c:pt>
                <c:pt idx="118">
                  <c:v>21124</c:v>
                </c:pt>
                <c:pt idx="119">
                  <c:v>9240</c:v>
                </c:pt>
                <c:pt idx="120">
                  <c:v>10929</c:v>
                </c:pt>
                <c:pt idx="121">
                  <c:v>22112</c:v>
                </c:pt>
                <c:pt idx="122">
                  <c:v>22169</c:v>
                </c:pt>
                <c:pt idx="123">
                  <c:v>18167</c:v>
                </c:pt>
                <c:pt idx="124">
                  <c:v>17659</c:v>
                </c:pt>
                <c:pt idx="125">
                  <c:v>13877</c:v>
                </c:pt>
                <c:pt idx="126" formatCode="#,##0">
                  <c:v>7123</c:v>
                </c:pt>
                <c:pt idx="127" formatCode="#,##0">
                  <c:v>5282</c:v>
                </c:pt>
                <c:pt idx="128" formatCode="#,##0">
                  <c:v>10712</c:v>
                </c:pt>
                <c:pt idx="129" formatCode="#,##0">
                  <c:v>10707</c:v>
                </c:pt>
                <c:pt idx="130" formatCode="#,##0">
                  <c:v>23857</c:v>
                </c:pt>
                <c:pt idx="131" formatCode="#,##0">
                  <c:v>15030</c:v>
                </c:pt>
                <c:pt idx="132" formatCode="#,##0">
                  <c:v>12127</c:v>
                </c:pt>
                <c:pt idx="133" formatCode="#,##0">
                  <c:v>5869</c:v>
                </c:pt>
                <c:pt idx="134" formatCode="#,##0">
                  <c:v>9088</c:v>
                </c:pt>
                <c:pt idx="135" formatCode="#,##0">
                  <c:v>15906</c:v>
                </c:pt>
                <c:pt idx="136" formatCode="#,##0">
                  <c:v>14125</c:v>
                </c:pt>
                <c:pt idx="137" formatCode="#,##0">
                  <c:v>13556</c:v>
                </c:pt>
                <c:pt idx="138" formatCode="#,##0">
                  <c:v>20634</c:v>
                </c:pt>
                <c:pt idx="139" formatCode="#,##0">
                  <c:v>9630</c:v>
                </c:pt>
                <c:pt idx="140" formatCode="#,##0">
                  <c:v>5389</c:v>
                </c:pt>
                <c:pt idx="141" formatCode="#,##0">
                  <c:v>8475</c:v>
                </c:pt>
                <c:pt idx="142" formatCode="#,##0">
                  <c:v>11841</c:v>
                </c:pt>
                <c:pt idx="143" formatCode="#,##0">
                  <c:v>9712</c:v>
                </c:pt>
                <c:pt idx="144" formatCode="#,##0">
                  <c:v>7868</c:v>
                </c:pt>
                <c:pt idx="145" formatCode="#,##0">
                  <c:v>8350</c:v>
                </c:pt>
                <c:pt idx="146" formatCode="#,##0">
                  <c:v>14427</c:v>
                </c:pt>
                <c:pt idx="147" formatCode="#,##0">
                  <c:v>14472</c:v>
                </c:pt>
                <c:pt idx="148" formatCode="#,##0">
                  <c:v>7972</c:v>
                </c:pt>
                <c:pt idx="149" formatCode="#,##0">
                  <c:v>13831</c:v>
                </c:pt>
                <c:pt idx="150" formatCode="#,##0">
                  <c:v>11955</c:v>
                </c:pt>
                <c:pt idx="151" formatCode="#,##0">
                  <c:v>10476</c:v>
                </c:pt>
                <c:pt idx="152" formatCode="#,##0">
                  <c:v>10459</c:v>
                </c:pt>
                <c:pt idx="153" formatCode="#,##0">
                  <c:v>9294</c:v>
                </c:pt>
                <c:pt idx="154" formatCode="#,##0">
                  <c:v>5057</c:v>
                </c:pt>
                <c:pt idx="155" formatCode="#,##0">
                  <c:v>8212</c:v>
                </c:pt>
                <c:pt idx="156" formatCode="#,##0">
                  <c:v>13894</c:v>
                </c:pt>
                <c:pt idx="157" formatCode="#,##0">
                  <c:v>11191</c:v>
                </c:pt>
                <c:pt idx="158" formatCode="#,##0">
                  <c:v>11019</c:v>
                </c:pt>
                <c:pt idx="159" formatCode="#,##0">
                  <c:v>9813</c:v>
                </c:pt>
                <c:pt idx="160" formatCode="#,##0">
                  <c:v>7294</c:v>
                </c:pt>
                <c:pt idx="161" formatCode="#,##0">
                  <c:v>6615</c:v>
                </c:pt>
                <c:pt idx="162" formatCode="#,##0">
                  <c:v>7838</c:v>
                </c:pt>
                <c:pt idx="163" formatCode="#,##0">
                  <c:v>12428</c:v>
                </c:pt>
                <c:pt idx="164" formatCode="#,##0">
                  <c:v>13459</c:v>
                </c:pt>
                <c:pt idx="165" formatCode="#,##0">
                  <c:v>10466</c:v>
                </c:pt>
                <c:pt idx="166" formatCode="#,##0">
                  <c:v>10567</c:v>
                </c:pt>
                <c:pt idx="167" formatCode="#,##0">
                  <c:v>8467</c:v>
                </c:pt>
                <c:pt idx="168" formatCode="#,##0">
                  <c:v>1266</c:v>
                </c:pt>
                <c:pt idx="169">
                  <c:v>11979</c:v>
                </c:pt>
                <c:pt idx="170">
                  <c:v>11453</c:v>
                </c:pt>
                <c:pt idx="171" formatCode="#,##0">
                  <c:v>9593</c:v>
                </c:pt>
                <c:pt idx="172" formatCode="#,##0">
                  <c:v>6628</c:v>
                </c:pt>
                <c:pt idx="173" formatCode="#,##0">
                  <c:v>6586</c:v>
                </c:pt>
                <c:pt idx="174" formatCode="#,##0">
                  <c:v>8722</c:v>
                </c:pt>
                <c:pt idx="175" formatCode="#,##0">
                  <c:v>4887</c:v>
                </c:pt>
                <c:pt idx="176" formatCode="#,##0">
                  <c:v>8391</c:v>
                </c:pt>
                <c:pt idx="177" formatCode="#,##0">
                  <c:v>15345</c:v>
                </c:pt>
                <c:pt idx="178" formatCode="#,##0">
                  <c:v>13033</c:v>
                </c:pt>
                <c:pt idx="179" formatCode="#,##0">
                  <c:v>11825</c:v>
                </c:pt>
                <c:pt idx="180" formatCode="#,##0">
                  <c:v>12696</c:v>
                </c:pt>
                <c:pt idx="181" formatCode="#,##0">
                  <c:v>10598</c:v>
                </c:pt>
                <c:pt idx="182" formatCode="#,##0">
                  <c:v>6230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3-3343-A81D-538C8839B62F}"/>
            </c:ext>
          </c:extLst>
        </c:ser>
        <c:ser>
          <c:idx val="1"/>
          <c:order val="1"/>
          <c:tx>
            <c:strRef>
              <c:f>Trends!$A$43</c:f>
              <c:strCache>
                <c:ptCount val="1"/>
                <c:pt idx="0">
                  <c:v>Public lab tests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Trends!$B$41:$GB$41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Trends!$B$43:$GB$43</c:f>
              <c:numCache>
                <c:formatCode>General</c:formatCode>
                <c:ptCount val="183"/>
                <c:pt idx="0">
                  <c:v>312</c:v>
                </c:pt>
                <c:pt idx="1">
                  <c:v>826</c:v>
                </c:pt>
                <c:pt idx="2">
                  <c:v>1291</c:v>
                </c:pt>
                <c:pt idx="3">
                  <c:v>1225</c:v>
                </c:pt>
                <c:pt idx="4">
                  <c:v>1613</c:v>
                </c:pt>
                <c:pt idx="5">
                  <c:v>118</c:v>
                </c:pt>
                <c:pt idx="6">
                  <c:v>3192</c:v>
                </c:pt>
                <c:pt idx="7">
                  <c:v>1962</c:v>
                </c:pt>
                <c:pt idx="8">
                  <c:v>1962</c:v>
                </c:pt>
                <c:pt idx="9">
                  <c:v>1618</c:v>
                </c:pt>
                <c:pt idx="10">
                  <c:v>1928</c:v>
                </c:pt>
                <c:pt idx="11">
                  <c:v>2831</c:v>
                </c:pt>
                <c:pt idx="12">
                  <c:v>3250</c:v>
                </c:pt>
                <c:pt idx="13">
                  <c:v>3172</c:v>
                </c:pt>
                <c:pt idx="14" formatCode="#,##0">
                  <c:v>4747</c:v>
                </c:pt>
                <c:pt idx="15">
                  <c:v>3595</c:v>
                </c:pt>
                <c:pt idx="16">
                  <c:v>3592</c:v>
                </c:pt>
                <c:pt idx="17">
                  <c:v>6184</c:v>
                </c:pt>
                <c:pt idx="18">
                  <c:v>5412</c:v>
                </c:pt>
                <c:pt idx="19">
                  <c:v>3791</c:v>
                </c:pt>
                <c:pt idx="20">
                  <c:v>4272</c:v>
                </c:pt>
                <c:pt idx="21">
                  <c:v>7626</c:v>
                </c:pt>
                <c:pt idx="22">
                  <c:v>4836</c:v>
                </c:pt>
                <c:pt idx="23">
                  <c:v>9245</c:v>
                </c:pt>
                <c:pt idx="24">
                  <c:v>5595</c:v>
                </c:pt>
                <c:pt idx="25">
                  <c:v>5915</c:v>
                </c:pt>
                <c:pt idx="26">
                  <c:v>9506</c:v>
                </c:pt>
                <c:pt idx="27">
                  <c:v>11900</c:v>
                </c:pt>
                <c:pt idx="28">
                  <c:v>7225</c:v>
                </c:pt>
                <c:pt idx="29">
                  <c:v>5358</c:v>
                </c:pt>
                <c:pt idx="30">
                  <c:v>4389</c:v>
                </c:pt>
                <c:pt idx="31">
                  <c:v>6240</c:v>
                </c:pt>
                <c:pt idx="32">
                  <c:v>8778</c:v>
                </c:pt>
                <c:pt idx="33">
                  <c:v>9025</c:v>
                </c:pt>
                <c:pt idx="34">
                  <c:v>9615</c:v>
                </c:pt>
                <c:pt idx="35">
                  <c:v>8292</c:v>
                </c:pt>
                <c:pt idx="36">
                  <c:v>8599</c:v>
                </c:pt>
                <c:pt idx="37">
                  <c:v>7678</c:v>
                </c:pt>
                <c:pt idx="38">
                  <c:v>7335</c:v>
                </c:pt>
                <c:pt idx="39">
                  <c:v>10073</c:v>
                </c:pt>
                <c:pt idx="40">
                  <c:v>11613</c:v>
                </c:pt>
                <c:pt idx="41">
                  <c:v>10868</c:v>
                </c:pt>
                <c:pt idx="42">
                  <c:v>7749</c:v>
                </c:pt>
                <c:pt idx="43">
                  <c:v>7795</c:v>
                </c:pt>
                <c:pt idx="44">
                  <c:v>8430</c:v>
                </c:pt>
                <c:pt idx="45">
                  <c:v>7201</c:v>
                </c:pt>
                <c:pt idx="46">
                  <c:v>8494</c:v>
                </c:pt>
                <c:pt idx="47">
                  <c:v>10909</c:v>
                </c:pt>
                <c:pt idx="48">
                  <c:v>10568</c:v>
                </c:pt>
                <c:pt idx="49">
                  <c:v>5473</c:v>
                </c:pt>
                <c:pt idx="50">
                  <c:v>3067</c:v>
                </c:pt>
                <c:pt idx="51">
                  <c:v>18065</c:v>
                </c:pt>
                <c:pt idx="52">
                  <c:v>8438</c:v>
                </c:pt>
                <c:pt idx="53">
                  <c:v>10897</c:v>
                </c:pt>
                <c:pt idx="54">
                  <c:v>10034</c:v>
                </c:pt>
                <c:pt idx="55">
                  <c:v>11576</c:v>
                </c:pt>
                <c:pt idx="56">
                  <c:v>8591</c:v>
                </c:pt>
                <c:pt idx="57">
                  <c:v>10910</c:v>
                </c:pt>
                <c:pt idx="58">
                  <c:v>12225</c:v>
                </c:pt>
                <c:pt idx="59">
                  <c:v>20810</c:v>
                </c:pt>
                <c:pt idx="60">
                  <c:v>16642</c:v>
                </c:pt>
                <c:pt idx="61">
                  <c:v>17480</c:v>
                </c:pt>
                <c:pt idx="62">
                  <c:v>14502</c:v>
                </c:pt>
                <c:pt idx="63">
                  <c:v>12757</c:v>
                </c:pt>
                <c:pt idx="64">
                  <c:v>14364</c:v>
                </c:pt>
                <c:pt idx="65">
                  <c:v>16282</c:v>
                </c:pt>
                <c:pt idx="66">
                  <c:v>13893</c:v>
                </c:pt>
                <c:pt idx="67">
                  <c:v>15727</c:v>
                </c:pt>
                <c:pt idx="68">
                  <c:v>19934</c:v>
                </c:pt>
                <c:pt idx="69">
                  <c:v>17698</c:v>
                </c:pt>
                <c:pt idx="70">
                  <c:v>14803</c:v>
                </c:pt>
                <c:pt idx="71">
                  <c:v>12790</c:v>
                </c:pt>
                <c:pt idx="72">
                  <c:v>12420</c:v>
                </c:pt>
                <c:pt idx="73">
                  <c:v>12925</c:v>
                </c:pt>
                <c:pt idx="74">
                  <c:v>12436</c:v>
                </c:pt>
                <c:pt idx="75">
                  <c:v>14756</c:v>
                </c:pt>
                <c:pt idx="76">
                  <c:v>15754</c:v>
                </c:pt>
                <c:pt idx="77">
                  <c:v>10282</c:v>
                </c:pt>
                <c:pt idx="78">
                  <c:v>13232</c:v>
                </c:pt>
                <c:pt idx="79">
                  <c:v>16213</c:v>
                </c:pt>
                <c:pt idx="80">
                  <c:v>13804</c:v>
                </c:pt>
                <c:pt idx="81">
                  <c:v>13452</c:v>
                </c:pt>
                <c:pt idx="82">
                  <c:v>11529</c:v>
                </c:pt>
                <c:pt idx="83">
                  <c:v>10674</c:v>
                </c:pt>
                <c:pt idx="84">
                  <c:v>8331</c:v>
                </c:pt>
                <c:pt idx="85">
                  <c:v>11693</c:v>
                </c:pt>
                <c:pt idx="86">
                  <c:v>15963</c:v>
                </c:pt>
                <c:pt idx="87">
                  <c:v>15175</c:v>
                </c:pt>
                <c:pt idx="88">
                  <c:v>11545</c:v>
                </c:pt>
                <c:pt idx="89">
                  <c:v>17515</c:v>
                </c:pt>
                <c:pt idx="90">
                  <c:v>14975</c:v>
                </c:pt>
                <c:pt idx="91" formatCode="0">
                  <c:v>11529</c:v>
                </c:pt>
                <c:pt idx="92" formatCode="0">
                  <c:v>12070</c:v>
                </c:pt>
                <c:pt idx="93" formatCode="0">
                  <c:v>14267</c:v>
                </c:pt>
                <c:pt idx="94" formatCode="#,##0">
                  <c:v>17097</c:v>
                </c:pt>
                <c:pt idx="95" formatCode="#,##0">
                  <c:v>15683</c:v>
                </c:pt>
                <c:pt idx="96" formatCode="#,##0">
                  <c:v>13518</c:v>
                </c:pt>
                <c:pt idx="97" formatCode="#,##0">
                  <c:v>15646</c:v>
                </c:pt>
                <c:pt idx="98" formatCode="#,##0">
                  <c:v>13897</c:v>
                </c:pt>
                <c:pt idx="99" formatCode="#,##0">
                  <c:v>13672</c:v>
                </c:pt>
                <c:pt idx="100" formatCode="#,##0">
                  <c:v>17057</c:v>
                </c:pt>
                <c:pt idx="101" formatCode="#,##0">
                  <c:v>17265</c:v>
                </c:pt>
                <c:pt idx="102" formatCode="#,##0">
                  <c:v>17403</c:v>
                </c:pt>
                <c:pt idx="103" formatCode="#,##0">
                  <c:v>17805</c:v>
                </c:pt>
                <c:pt idx="104" formatCode="#,##0">
                  <c:v>19443</c:v>
                </c:pt>
                <c:pt idx="105" formatCode="#,##0">
                  <c:v>14705</c:v>
                </c:pt>
                <c:pt idx="106" formatCode="#,##0">
                  <c:v>15780</c:v>
                </c:pt>
                <c:pt idx="107" formatCode="#,##0">
                  <c:v>20436</c:v>
                </c:pt>
                <c:pt idx="108" formatCode="#,##0">
                  <c:v>17481</c:v>
                </c:pt>
                <c:pt idx="109" formatCode="#,##0">
                  <c:v>20543</c:v>
                </c:pt>
                <c:pt idx="110" formatCode="#,##0">
                  <c:v>19365</c:v>
                </c:pt>
                <c:pt idx="111" formatCode="#,##0">
                  <c:v>16997</c:v>
                </c:pt>
                <c:pt idx="112">
                  <c:v>14739</c:v>
                </c:pt>
                <c:pt idx="113">
                  <c:v>15062</c:v>
                </c:pt>
                <c:pt idx="114">
                  <c:v>16165</c:v>
                </c:pt>
                <c:pt idx="115">
                  <c:v>18110</c:v>
                </c:pt>
                <c:pt idx="116">
                  <c:v>16590</c:v>
                </c:pt>
                <c:pt idx="117">
                  <c:v>22053</c:v>
                </c:pt>
                <c:pt idx="118">
                  <c:v>13670</c:v>
                </c:pt>
                <c:pt idx="119">
                  <c:v>12676</c:v>
                </c:pt>
                <c:pt idx="120">
                  <c:v>8578</c:v>
                </c:pt>
                <c:pt idx="121">
                  <c:v>12877</c:v>
                </c:pt>
                <c:pt idx="122">
                  <c:v>14447</c:v>
                </c:pt>
                <c:pt idx="123">
                  <c:v>15684</c:v>
                </c:pt>
                <c:pt idx="124">
                  <c:v>18948</c:v>
                </c:pt>
                <c:pt idx="125">
                  <c:v>16441</c:v>
                </c:pt>
                <c:pt idx="126" formatCode="#,##0">
                  <c:v>9788</c:v>
                </c:pt>
                <c:pt idx="127" formatCode="#,##0">
                  <c:v>6201</c:v>
                </c:pt>
                <c:pt idx="128" formatCode="#,##0">
                  <c:v>5745</c:v>
                </c:pt>
                <c:pt idx="129" formatCode="#,##0">
                  <c:v>9356</c:v>
                </c:pt>
                <c:pt idx="130" formatCode="#,##0">
                  <c:v>11757</c:v>
                </c:pt>
                <c:pt idx="131" formatCode="#,##0">
                  <c:v>11888</c:v>
                </c:pt>
                <c:pt idx="132" formatCode="#,##0">
                  <c:v>10482</c:v>
                </c:pt>
                <c:pt idx="133" formatCode="#,##0">
                  <c:v>9163</c:v>
                </c:pt>
                <c:pt idx="134" formatCode="#,##0">
                  <c:v>5589</c:v>
                </c:pt>
                <c:pt idx="135" formatCode="#,##0">
                  <c:v>9418</c:v>
                </c:pt>
                <c:pt idx="136" formatCode="#,##0">
                  <c:v>10487</c:v>
                </c:pt>
                <c:pt idx="137" formatCode="#,##0">
                  <c:v>10668</c:v>
                </c:pt>
                <c:pt idx="138" formatCode="#,##0">
                  <c:v>9926</c:v>
                </c:pt>
                <c:pt idx="139" formatCode="#,##0">
                  <c:v>8728</c:v>
                </c:pt>
                <c:pt idx="140" formatCode="#,##0">
                  <c:v>5251</c:v>
                </c:pt>
                <c:pt idx="141" formatCode="#,##0">
                  <c:v>3762</c:v>
                </c:pt>
                <c:pt idx="142" formatCode="#,##0">
                  <c:v>8296</c:v>
                </c:pt>
                <c:pt idx="143" formatCode="#,##0">
                  <c:v>9297</c:v>
                </c:pt>
                <c:pt idx="144" formatCode="#,##0">
                  <c:v>6461</c:v>
                </c:pt>
                <c:pt idx="145" formatCode="#,##0">
                  <c:v>12309</c:v>
                </c:pt>
                <c:pt idx="146" formatCode="#,##0">
                  <c:v>7475</c:v>
                </c:pt>
                <c:pt idx="147" formatCode="#,##0">
                  <c:v>4377</c:v>
                </c:pt>
                <c:pt idx="148" formatCode="#,##0">
                  <c:v>3715</c:v>
                </c:pt>
                <c:pt idx="149" formatCode="#,##0">
                  <c:v>7482</c:v>
                </c:pt>
                <c:pt idx="150" formatCode="#,##0">
                  <c:v>8425</c:v>
                </c:pt>
                <c:pt idx="151" formatCode="#,##0">
                  <c:v>8123</c:v>
                </c:pt>
                <c:pt idx="152" formatCode="#,##0">
                  <c:v>7664</c:v>
                </c:pt>
                <c:pt idx="153" formatCode="#,##0">
                  <c:v>7073</c:v>
                </c:pt>
                <c:pt idx="154" formatCode="#,##0">
                  <c:v>3702</c:v>
                </c:pt>
                <c:pt idx="155" formatCode="#,##0">
                  <c:v>4001</c:v>
                </c:pt>
                <c:pt idx="156" formatCode="#,##0">
                  <c:v>7842</c:v>
                </c:pt>
                <c:pt idx="157" formatCode="#,##0">
                  <c:v>9364</c:v>
                </c:pt>
                <c:pt idx="158" formatCode="#,##0">
                  <c:v>9694</c:v>
                </c:pt>
                <c:pt idx="159" formatCode="#,##0">
                  <c:v>8807</c:v>
                </c:pt>
                <c:pt idx="160" formatCode="#,##0">
                  <c:v>8398</c:v>
                </c:pt>
                <c:pt idx="161" formatCode="#,##0">
                  <c:v>3521</c:v>
                </c:pt>
                <c:pt idx="162" formatCode="#,##0">
                  <c:v>3765</c:v>
                </c:pt>
                <c:pt idx="163" formatCode="#,##0">
                  <c:v>8534</c:v>
                </c:pt>
                <c:pt idx="164" formatCode="#,##0">
                  <c:v>8895</c:v>
                </c:pt>
                <c:pt idx="165" formatCode="#,##0">
                  <c:v>9591</c:v>
                </c:pt>
                <c:pt idx="166" formatCode="#,##0">
                  <c:v>10502</c:v>
                </c:pt>
                <c:pt idx="167" formatCode="#,##0">
                  <c:v>8417</c:v>
                </c:pt>
                <c:pt idx="168" formatCode="#,##0">
                  <c:v>4914</c:v>
                </c:pt>
                <c:pt idx="169">
                  <c:v>4415</c:v>
                </c:pt>
                <c:pt idx="170">
                  <c:v>8187</c:v>
                </c:pt>
                <c:pt idx="171" formatCode="#,##0">
                  <c:v>8812</c:v>
                </c:pt>
                <c:pt idx="172" formatCode="#,##0">
                  <c:v>8289</c:v>
                </c:pt>
                <c:pt idx="173" formatCode="#,##0">
                  <c:v>4773</c:v>
                </c:pt>
                <c:pt idx="174" formatCode="#,##0">
                  <c:v>6306</c:v>
                </c:pt>
                <c:pt idx="175" formatCode="#,##0">
                  <c:v>4127</c:v>
                </c:pt>
                <c:pt idx="176" formatCode="#,##0">
                  <c:v>3620</c:v>
                </c:pt>
                <c:pt idx="177" formatCode="#,##0">
                  <c:v>8081</c:v>
                </c:pt>
                <c:pt idx="178" formatCode="#,##0">
                  <c:v>8099</c:v>
                </c:pt>
                <c:pt idx="179" formatCode="#,##0">
                  <c:v>8835</c:v>
                </c:pt>
                <c:pt idx="180" formatCode="#,##0">
                  <c:v>9108</c:v>
                </c:pt>
                <c:pt idx="181" formatCode="#,##0">
                  <c:v>7515</c:v>
                </c:pt>
                <c:pt idx="182" formatCode="#,##0">
                  <c:v>4484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33-3343-A81D-538C8839B6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735616"/>
        <c:axId val="73447616"/>
      </c:barChart>
      <c:lineChart>
        <c:grouping val="standard"/>
        <c:varyColors val="0"/>
        <c:ser>
          <c:idx val="2"/>
          <c:order val="2"/>
          <c:tx>
            <c:strRef>
              <c:f>Trends!$A$44</c:f>
              <c:strCache>
                <c:ptCount val="1"/>
                <c:pt idx="0">
                  <c:v>Cases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Trends!$B$41:$GB$41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Trends!$B$44:$GB$44</c:f>
              <c:numCache>
                <c:formatCode>General</c:formatCode>
                <c:ptCount val="183"/>
                <c:pt idx="0">
                  <c:v>31</c:v>
                </c:pt>
                <c:pt idx="1">
                  <c:v>63</c:v>
                </c:pt>
                <c:pt idx="2">
                  <c:v>96</c:v>
                </c:pt>
                <c:pt idx="3">
                  <c:v>94</c:v>
                </c:pt>
                <c:pt idx="4">
                  <c:v>71</c:v>
                </c:pt>
                <c:pt idx="5">
                  <c:v>31</c:v>
                </c:pt>
                <c:pt idx="6">
                  <c:v>145</c:v>
                </c:pt>
                <c:pt idx="7">
                  <c:v>99</c:v>
                </c:pt>
                <c:pt idx="8">
                  <c:v>144</c:v>
                </c:pt>
                <c:pt idx="9">
                  <c:v>93</c:v>
                </c:pt>
                <c:pt idx="10">
                  <c:v>100</c:v>
                </c:pt>
                <c:pt idx="11">
                  <c:v>184</c:v>
                </c:pt>
                <c:pt idx="12">
                  <c:v>259</c:v>
                </c:pt>
                <c:pt idx="13">
                  <c:v>124</c:v>
                </c:pt>
                <c:pt idx="14">
                  <c:v>142</c:v>
                </c:pt>
                <c:pt idx="15">
                  <c:v>167</c:v>
                </c:pt>
                <c:pt idx="16">
                  <c:v>171</c:v>
                </c:pt>
                <c:pt idx="17">
                  <c:v>318</c:v>
                </c:pt>
                <c:pt idx="18">
                  <c:v>267</c:v>
                </c:pt>
                <c:pt idx="19">
                  <c:v>142</c:v>
                </c:pt>
                <c:pt idx="20">
                  <c:v>185</c:v>
                </c:pt>
                <c:pt idx="21">
                  <c:v>248</c:v>
                </c:pt>
                <c:pt idx="22">
                  <c:v>205</c:v>
                </c:pt>
                <c:pt idx="23">
                  <c:v>354</c:v>
                </c:pt>
                <c:pt idx="24">
                  <c:v>297</c:v>
                </c:pt>
                <c:pt idx="25">
                  <c:v>304</c:v>
                </c:pt>
                <c:pt idx="26">
                  <c:v>386</c:v>
                </c:pt>
                <c:pt idx="27">
                  <c:v>447</c:v>
                </c:pt>
                <c:pt idx="28">
                  <c:v>437</c:v>
                </c:pt>
                <c:pt idx="29">
                  <c:v>334</c:v>
                </c:pt>
                <c:pt idx="30">
                  <c:v>236</c:v>
                </c:pt>
                <c:pt idx="31">
                  <c:v>425</c:v>
                </c:pt>
                <c:pt idx="32">
                  <c:v>665</c:v>
                </c:pt>
                <c:pt idx="33">
                  <c:v>525</c:v>
                </c:pt>
                <c:pt idx="34">
                  <c:v>595</c:v>
                </c:pt>
                <c:pt idx="35">
                  <c:v>637</c:v>
                </c:pt>
                <c:pt idx="36">
                  <c:v>698</c:v>
                </c:pt>
                <c:pt idx="37">
                  <c:v>724</c:v>
                </c:pt>
                <c:pt idx="38">
                  <c:v>665</c:v>
                </c:pt>
                <c:pt idx="39">
                  <c:v>785</c:v>
                </c:pt>
                <c:pt idx="40">
                  <c:v>831</c:v>
                </c:pt>
                <c:pt idx="41" formatCode="0">
                  <c:v>1160</c:v>
                </c:pt>
                <c:pt idx="42">
                  <c:v>919</c:v>
                </c:pt>
                <c:pt idx="43">
                  <c:v>768</c:v>
                </c:pt>
                <c:pt idx="44">
                  <c:v>809</c:v>
                </c:pt>
                <c:pt idx="45">
                  <c:v>1134</c:v>
                </c:pt>
                <c:pt idx="46">
                  <c:v>991</c:v>
                </c:pt>
                <c:pt idx="47">
                  <c:v>1219</c:v>
                </c:pt>
                <c:pt idx="48">
                  <c:v>1245</c:v>
                </c:pt>
                <c:pt idx="49">
                  <c:v>1034</c:v>
                </c:pt>
                <c:pt idx="50" formatCode="0">
                  <c:v>650</c:v>
                </c:pt>
                <c:pt idx="51" formatCode="0">
                  <c:v>1673</c:v>
                </c:pt>
                <c:pt idx="52" formatCode="0">
                  <c:v>1467</c:v>
                </c:pt>
                <c:pt idx="53" formatCode="0">
                  <c:v>1837</c:v>
                </c:pt>
                <c:pt idx="54" formatCode="0">
                  <c:v>1727</c:v>
                </c:pt>
                <c:pt idx="55" formatCode="0">
                  <c:v>1716</c:v>
                </c:pt>
                <c:pt idx="56" formatCode="0">
                  <c:v>1709</c:v>
                </c:pt>
                <c:pt idx="57" formatCode="0">
                  <c:v>1457</c:v>
                </c:pt>
                <c:pt idx="58" formatCode="0">
                  <c:v>1714</c:v>
                </c:pt>
                <c:pt idx="59" formatCode="0">
                  <c:v>3267</c:v>
                </c:pt>
                <c:pt idx="60" formatCode="0">
                  <c:v>2643</c:v>
                </c:pt>
                <c:pt idx="61" formatCode="0">
                  <c:v>2550</c:v>
                </c:pt>
                <c:pt idx="62" formatCode="0">
                  <c:v>2316</c:v>
                </c:pt>
                <c:pt idx="63" formatCode="0">
                  <c:v>2597</c:v>
                </c:pt>
                <c:pt idx="64" formatCode="0">
                  <c:v>2127</c:v>
                </c:pt>
                <c:pt idx="65">
                  <c:v>2433</c:v>
                </c:pt>
                <c:pt idx="66" formatCode="0">
                  <c:v>3148</c:v>
                </c:pt>
                <c:pt idx="67" formatCode="0">
                  <c:v>3360</c:v>
                </c:pt>
                <c:pt idx="68" formatCode="0">
                  <c:v>3813</c:v>
                </c:pt>
                <c:pt idx="69" formatCode="0">
                  <c:v>4302</c:v>
                </c:pt>
                <c:pt idx="70" formatCode="0">
                  <c:v>3540</c:v>
                </c:pt>
                <c:pt idx="71" formatCode="0">
                  <c:v>2810</c:v>
                </c:pt>
                <c:pt idx="72" formatCode="0">
                  <c:v>4083</c:v>
                </c:pt>
                <c:pt idx="73" formatCode="0">
                  <c:v>3487</c:v>
                </c:pt>
                <c:pt idx="74" formatCode="0">
                  <c:v>3826</c:v>
                </c:pt>
                <c:pt idx="75" formatCode="0">
                  <c:v>4969</c:v>
                </c:pt>
                <c:pt idx="76" formatCode="0">
                  <c:v>4621</c:v>
                </c:pt>
                <c:pt idx="77" formatCode="0">
                  <c:v>4289</c:v>
                </c:pt>
                <c:pt idx="78" formatCode="0">
                  <c:v>4523</c:v>
                </c:pt>
                <c:pt idx="79" formatCode="0">
                  <c:v>5688</c:v>
                </c:pt>
                <c:pt idx="80" formatCode="0">
                  <c:v>6580</c:v>
                </c:pt>
                <c:pt idx="81" formatCode="0">
                  <c:v>6282</c:v>
                </c:pt>
                <c:pt idx="82" formatCode="0">
                  <c:v>7210</c:v>
                </c:pt>
                <c:pt idx="83" formatCode="0">
                  <c:v>6337</c:v>
                </c:pt>
                <c:pt idx="84" formatCode="0">
                  <c:v>6132</c:v>
                </c:pt>
                <c:pt idx="85" formatCode="0">
                  <c:v>6945</c:v>
                </c:pt>
                <c:pt idx="86" formatCode="0">
                  <c:v>8124</c:v>
                </c:pt>
                <c:pt idx="87" formatCode="0">
                  <c:v>8735</c:v>
                </c:pt>
                <c:pt idx="88" formatCode="0">
                  <c:v>9064</c:v>
                </c:pt>
                <c:pt idx="89" formatCode="0">
                  <c:v>10856</c:v>
                </c:pt>
                <c:pt idx="90" formatCode="0">
                  <c:v>8773</c:v>
                </c:pt>
                <c:pt idx="91" formatCode="0">
                  <c:v>8975</c:v>
                </c:pt>
                <c:pt idx="92" formatCode="0">
                  <c:v>10144</c:v>
                </c:pt>
                <c:pt idx="93" formatCode="0">
                  <c:v>8811</c:v>
                </c:pt>
                <c:pt idx="94" formatCode="0">
                  <c:v>13674</c:v>
                </c:pt>
                <c:pt idx="95" formatCode="0">
                  <c:v>12363</c:v>
                </c:pt>
                <c:pt idx="96" formatCode="0">
                  <c:v>13499</c:v>
                </c:pt>
                <c:pt idx="97" formatCode="0">
                  <c:v>12058</c:v>
                </c:pt>
                <c:pt idx="98" formatCode="0">
                  <c:v>11555</c:v>
                </c:pt>
                <c:pt idx="99" formatCode="0">
                  <c:v>10496</c:v>
                </c:pt>
                <c:pt idx="100" formatCode="0">
                  <c:v>12759</c:v>
                </c:pt>
                <c:pt idx="101" formatCode="0">
                  <c:v>13172</c:v>
                </c:pt>
                <c:pt idx="102" formatCode="0">
                  <c:v>13374</c:v>
                </c:pt>
                <c:pt idx="103" formatCode="#,##0">
                  <c:v>13285</c:v>
                </c:pt>
                <c:pt idx="104" formatCode="0">
                  <c:v>13450</c:v>
                </c:pt>
                <c:pt idx="105" formatCode="0">
                  <c:v>9304</c:v>
                </c:pt>
                <c:pt idx="106" formatCode="0">
                  <c:v>8170</c:v>
                </c:pt>
                <c:pt idx="107" formatCode="0">
                  <c:v>13183</c:v>
                </c:pt>
                <c:pt idx="108" formatCode="0">
                  <c:v>13104</c:v>
                </c:pt>
                <c:pt idx="109" formatCode="0">
                  <c:v>13951</c:v>
                </c:pt>
                <c:pt idx="110" formatCode="0">
                  <c:v>12204</c:v>
                </c:pt>
                <c:pt idx="111" formatCode="0">
                  <c:v>11245</c:v>
                </c:pt>
                <c:pt idx="112" formatCode="0">
                  <c:v>7120</c:v>
                </c:pt>
                <c:pt idx="113" formatCode="0">
                  <c:v>7235</c:v>
                </c:pt>
                <c:pt idx="114" formatCode="0">
                  <c:v>11384</c:v>
                </c:pt>
                <c:pt idx="115" formatCode="0">
                  <c:v>11046</c:v>
                </c:pt>
                <c:pt idx="116" formatCode="0">
                  <c:v>11022</c:v>
                </c:pt>
                <c:pt idx="117" formatCode="0">
                  <c:v>10129</c:v>
                </c:pt>
                <c:pt idx="118" formatCode="0">
                  <c:v>8195</c:v>
                </c:pt>
                <c:pt idx="119" formatCode="0">
                  <c:v>5378</c:v>
                </c:pt>
                <c:pt idx="120" formatCode="0">
                  <c:v>4456</c:v>
                </c:pt>
                <c:pt idx="121" formatCode="0">
                  <c:v>8686</c:v>
                </c:pt>
                <c:pt idx="122" formatCode="0">
                  <c:v>8307</c:v>
                </c:pt>
                <c:pt idx="123" formatCode="0">
                  <c:v>7292</c:v>
                </c:pt>
                <c:pt idx="124" formatCode="0">
                  <c:v>7714</c:v>
                </c:pt>
                <c:pt idx="125" formatCode="0">
                  <c:v>6670</c:v>
                </c:pt>
                <c:pt idx="126" formatCode="0">
                  <c:v>3755</c:v>
                </c:pt>
                <c:pt idx="127" formatCode="0">
                  <c:v>2512</c:v>
                </c:pt>
                <c:pt idx="128" formatCode="0">
                  <c:v>2879</c:v>
                </c:pt>
                <c:pt idx="129" formatCode="0">
                  <c:v>3954</c:v>
                </c:pt>
                <c:pt idx="130" formatCode="0">
                  <c:v>6286</c:v>
                </c:pt>
                <c:pt idx="131" formatCode="0">
                  <c:v>4513</c:v>
                </c:pt>
                <c:pt idx="132" formatCode="0">
                  <c:v>3692</c:v>
                </c:pt>
                <c:pt idx="133" formatCode="0">
                  <c:v>2541</c:v>
                </c:pt>
                <c:pt idx="134" formatCode="0">
                  <c:v>2258</c:v>
                </c:pt>
                <c:pt idx="135" formatCode="0">
                  <c:v>3916</c:v>
                </c:pt>
                <c:pt idx="136" formatCode="0">
                  <c:v>3880</c:v>
                </c:pt>
                <c:pt idx="137" formatCode="0">
                  <c:v>3398</c:v>
                </c:pt>
                <c:pt idx="138" formatCode="0">
                  <c:v>3707</c:v>
                </c:pt>
                <c:pt idx="139" formatCode="0">
                  <c:v>2743</c:v>
                </c:pt>
                <c:pt idx="140" formatCode="0">
                  <c:v>1677</c:v>
                </c:pt>
                <c:pt idx="141" formatCode="0">
                  <c:v>1567</c:v>
                </c:pt>
                <c:pt idx="142" formatCode="0">
                  <c:v>2758</c:v>
                </c:pt>
                <c:pt idx="143" formatCode="0">
                  <c:v>2585</c:v>
                </c:pt>
                <c:pt idx="144" formatCode="0">
                  <c:v>1851</c:v>
                </c:pt>
                <c:pt idx="145" formatCode="0">
                  <c:v>2418</c:v>
                </c:pt>
                <c:pt idx="146" formatCode="0">
                  <c:v>2505</c:v>
                </c:pt>
                <c:pt idx="147" formatCode="0">
                  <c:v>1985</c:v>
                </c:pt>
                <c:pt idx="148" formatCode="0">
                  <c:v>1218</c:v>
                </c:pt>
                <c:pt idx="149" formatCode="0">
                  <c:v>2336</c:v>
                </c:pt>
                <c:pt idx="150" formatCode="0">
                  <c:v>2420</c:v>
                </c:pt>
                <c:pt idx="151" formatCode="0">
                  <c:v>2072</c:v>
                </c:pt>
                <c:pt idx="152" formatCode="0">
                  <c:v>1806</c:v>
                </c:pt>
                <c:pt idx="153" formatCode="0">
                  <c:v>1633</c:v>
                </c:pt>
                <c:pt idx="154" formatCode="0">
                  <c:v>846</c:v>
                </c:pt>
                <c:pt idx="155" formatCode="0">
                  <c:v>1079</c:v>
                </c:pt>
                <c:pt idx="156" formatCode="0">
                  <c:v>1990</c:v>
                </c:pt>
                <c:pt idx="157" formatCode="0">
                  <c:v>2007</c:v>
                </c:pt>
                <c:pt idx="158" formatCode="0">
                  <c:v>1960</c:v>
                </c:pt>
                <c:pt idx="159" formatCode="0">
                  <c:v>1816</c:v>
                </c:pt>
                <c:pt idx="160" formatCode="0">
                  <c:v>1579</c:v>
                </c:pt>
                <c:pt idx="161" formatCode="0">
                  <c:v>956</c:v>
                </c:pt>
                <c:pt idx="162" formatCode="0">
                  <c:v>772</c:v>
                </c:pt>
                <c:pt idx="163" formatCode="0">
                  <c:v>1923</c:v>
                </c:pt>
                <c:pt idx="164" formatCode="0">
                  <c:v>2128</c:v>
                </c:pt>
                <c:pt idx="165" formatCode="0">
                  <c:v>2055</c:v>
                </c:pt>
                <c:pt idx="166" formatCode="0">
                  <c:v>2029</c:v>
                </c:pt>
                <c:pt idx="167" formatCode="0">
                  <c:v>1555</c:v>
                </c:pt>
                <c:pt idx="168" formatCode="0">
                  <c:v>725</c:v>
                </c:pt>
                <c:pt idx="169" formatCode="0">
                  <c:v>1346</c:v>
                </c:pt>
                <c:pt idx="170" formatCode="0">
                  <c:v>1906</c:v>
                </c:pt>
                <c:pt idx="171" formatCode="0">
                  <c:v>1861</c:v>
                </c:pt>
                <c:pt idx="172" formatCode="0">
                  <c:v>1480</c:v>
                </c:pt>
                <c:pt idx="173" formatCode="0">
                  <c:v>969</c:v>
                </c:pt>
                <c:pt idx="174" formatCode="0">
                  <c:v>1268</c:v>
                </c:pt>
                <c:pt idx="175" formatCode="0">
                  <c:v>903</c:v>
                </c:pt>
                <c:pt idx="176" formatCode="0">
                  <c:v>903</c:v>
                </c:pt>
                <c:pt idx="177" formatCode="0">
                  <c:v>1772</c:v>
                </c:pt>
                <c:pt idx="178" formatCode="0">
                  <c:v>1745</c:v>
                </c:pt>
                <c:pt idx="179" formatCode="0">
                  <c:v>1761</c:v>
                </c:pt>
                <c:pt idx="180" formatCode="0">
                  <c:v>1884</c:v>
                </c:pt>
                <c:pt idx="181" formatCode="0">
                  <c:v>1574</c:v>
                </c:pt>
                <c:pt idx="182" formatCode="0">
                  <c:v>926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33-3343-A81D-538C8839B62F}"/>
            </c:ext>
          </c:extLst>
        </c:ser>
        <c:ser>
          <c:idx val="3"/>
          <c:order val="3"/>
          <c:tx>
            <c:strRef>
              <c:f>Trends!$A$45</c:f>
              <c:strCache>
                <c:ptCount val="1"/>
                <c:pt idx="0">
                  <c:v>7-day average no. cases</c:v>
                </c:pt>
              </c:strCache>
            </c:strRef>
          </c:tx>
          <c:spPr>
            <a:ln w="127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Trends!$B$41:$GB$41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Trends!$B$45:$GB$45</c:f>
              <c:numCache>
                <c:formatCode>General</c:formatCode>
                <c:ptCount val="183"/>
                <c:pt idx="6" formatCode="0">
                  <c:v>75.857142857142861</c:v>
                </c:pt>
                <c:pt idx="7" formatCode="0">
                  <c:v>85.571428571428569</c:v>
                </c:pt>
                <c:pt idx="8" formatCode="0">
                  <c:v>97.142857142857139</c:v>
                </c:pt>
                <c:pt idx="9" formatCode="0">
                  <c:v>96.714285714285708</c:v>
                </c:pt>
                <c:pt idx="10" formatCode="0">
                  <c:v>97.571428571428569</c:v>
                </c:pt>
                <c:pt idx="11" formatCode="0">
                  <c:v>113.71428571428571</c:v>
                </c:pt>
                <c:pt idx="12" formatCode="0">
                  <c:v>146.28571428571428</c:v>
                </c:pt>
                <c:pt idx="13" formatCode="0">
                  <c:v>143.28571428571428</c:v>
                </c:pt>
                <c:pt idx="14" formatCode="0">
                  <c:v>149.42857142857142</c:v>
                </c:pt>
                <c:pt idx="15" formatCode="0">
                  <c:v>152.71428571428572</c:v>
                </c:pt>
                <c:pt idx="16" formatCode="0">
                  <c:v>163.85714285714286</c:v>
                </c:pt>
                <c:pt idx="17" formatCode="0">
                  <c:v>195</c:v>
                </c:pt>
                <c:pt idx="18" formatCode="0">
                  <c:v>206.85714285714286</c:v>
                </c:pt>
                <c:pt idx="19" formatCode="0">
                  <c:v>190.14285714285714</c:v>
                </c:pt>
                <c:pt idx="20" formatCode="0">
                  <c:v>198.85714285714286</c:v>
                </c:pt>
                <c:pt idx="21" formatCode="0">
                  <c:v>214</c:v>
                </c:pt>
                <c:pt idx="22" formatCode="0">
                  <c:v>219.42857142857142</c:v>
                </c:pt>
                <c:pt idx="23" formatCode="0">
                  <c:v>245.57142857142858</c:v>
                </c:pt>
                <c:pt idx="24" formatCode="0">
                  <c:v>242.57142857142858</c:v>
                </c:pt>
                <c:pt idx="25" formatCode="0">
                  <c:v>247.85714285714286</c:v>
                </c:pt>
                <c:pt idx="26" formatCode="0">
                  <c:v>282.71428571428572</c:v>
                </c:pt>
                <c:pt idx="27" formatCode="0">
                  <c:v>320.14285714285717</c:v>
                </c:pt>
                <c:pt idx="28" formatCode="0">
                  <c:v>347.14285714285717</c:v>
                </c:pt>
                <c:pt idx="29" formatCode="0">
                  <c:v>365.57142857142856</c:v>
                </c:pt>
                <c:pt idx="30" formatCode="0">
                  <c:v>348.71428571428572</c:v>
                </c:pt>
                <c:pt idx="31" formatCode="0">
                  <c:v>367</c:v>
                </c:pt>
                <c:pt idx="32" formatCode="0">
                  <c:v>418.57142857142856</c:v>
                </c:pt>
                <c:pt idx="33" formatCode="0">
                  <c:v>438.42857142857144</c:v>
                </c:pt>
                <c:pt idx="34" formatCode="0">
                  <c:v>459.57142857142856</c:v>
                </c:pt>
                <c:pt idx="35" formatCode="0">
                  <c:v>488.14285714285717</c:v>
                </c:pt>
                <c:pt idx="36" formatCode="0">
                  <c:v>540.14285714285711</c:v>
                </c:pt>
                <c:pt idx="37" formatCode="0">
                  <c:v>609.85714285714289</c:v>
                </c:pt>
                <c:pt idx="38" formatCode="0">
                  <c:v>644.14285714285711</c:v>
                </c:pt>
                <c:pt idx="39" formatCode="0">
                  <c:v>661.28571428571433</c:v>
                </c:pt>
                <c:pt idx="40" formatCode="0">
                  <c:v>705</c:v>
                </c:pt>
                <c:pt idx="41" formatCode="0">
                  <c:v>785.71428571428567</c:v>
                </c:pt>
                <c:pt idx="42" formatCode="0">
                  <c:v>826</c:v>
                </c:pt>
                <c:pt idx="43" formatCode="0">
                  <c:v>836</c:v>
                </c:pt>
                <c:pt idx="44" formatCode="0">
                  <c:v>848.14285714285711</c:v>
                </c:pt>
                <c:pt idx="45" formatCode="0">
                  <c:v>915.14285714285711</c:v>
                </c:pt>
                <c:pt idx="46" formatCode="0">
                  <c:v>944.57142857142856</c:v>
                </c:pt>
                <c:pt idx="47" formatCode="0">
                  <c:v>1000</c:v>
                </c:pt>
                <c:pt idx="48" formatCode="0">
                  <c:v>1012.1428571428571</c:v>
                </c:pt>
                <c:pt idx="49" formatCode="0">
                  <c:v>1028.5714285714287</c:v>
                </c:pt>
                <c:pt idx="50" formatCode="0">
                  <c:v>1011.7142857142857</c:v>
                </c:pt>
                <c:pt idx="51" formatCode="0">
                  <c:v>1135.1428571428571</c:v>
                </c:pt>
                <c:pt idx="52" formatCode="0">
                  <c:v>1182.7142857142858</c:v>
                </c:pt>
                <c:pt idx="53" formatCode="0">
                  <c:v>1303.5714285714287</c:v>
                </c:pt>
                <c:pt idx="54" formatCode="0">
                  <c:v>1376.1428571428571</c:v>
                </c:pt>
                <c:pt idx="55" formatCode="0">
                  <c:v>1443.4285714285713</c:v>
                </c:pt>
                <c:pt idx="56" formatCode="0">
                  <c:v>1539.8571428571429</c:v>
                </c:pt>
                <c:pt idx="57" formatCode="0">
                  <c:v>1655.1428571428571</c:v>
                </c:pt>
                <c:pt idx="58" formatCode="0">
                  <c:v>1661</c:v>
                </c:pt>
                <c:pt idx="59" formatCode="0">
                  <c:v>1918.1428571428571</c:v>
                </c:pt>
                <c:pt idx="60" formatCode="0">
                  <c:v>2033.2857142857142</c:v>
                </c:pt>
                <c:pt idx="61" formatCode="0">
                  <c:v>2150.8571428571427</c:v>
                </c:pt>
                <c:pt idx="62" formatCode="0">
                  <c:v>2236.5714285714284</c:v>
                </c:pt>
                <c:pt idx="63" formatCode="0">
                  <c:v>2363.4285714285716</c:v>
                </c:pt>
                <c:pt idx="64" formatCode="0">
                  <c:v>2459.1428571428573</c:v>
                </c:pt>
                <c:pt idx="65" formatCode="0">
                  <c:v>2561.8571428571427</c:v>
                </c:pt>
                <c:pt idx="66" formatCode="0">
                  <c:v>2544.8571428571427</c:v>
                </c:pt>
                <c:pt idx="67" formatCode="0">
                  <c:v>2647.2857142857142</c:v>
                </c:pt>
                <c:pt idx="68" formatCode="0">
                  <c:v>2827.7142857142858</c:v>
                </c:pt>
                <c:pt idx="69" formatCode="0">
                  <c:v>3111.4285714285716</c:v>
                </c:pt>
                <c:pt idx="70" formatCode="0">
                  <c:v>3246.1428571428573</c:v>
                </c:pt>
                <c:pt idx="71" formatCode="0">
                  <c:v>3343.7142857142858</c:v>
                </c:pt>
                <c:pt idx="72" formatCode="0">
                  <c:v>3579.4285714285716</c:v>
                </c:pt>
                <c:pt idx="73" formatCode="0">
                  <c:v>3627.8571428571427</c:v>
                </c:pt>
                <c:pt idx="74" formatCode="0">
                  <c:v>3694.4285714285716</c:v>
                </c:pt>
                <c:pt idx="75" formatCode="0">
                  <c:v>3859.5714285714284</c:v>
                </c:pt>
                <c:pt idx="76" formatCode="0">
                  <c:v>3905.1428571428573</c:v>
                </c:pt>
                <c:pt idx="77" formatCode="0">
                  <c:v>4012.1428571428573</c:v>
                </c:pt>
                <c:pt idx="78" formatCode="0">
                  <c:v>4256.8571428571431</c:v>
                </c:pt>
                <c:pt idx="79" formatCode="0">
                  <c:v>4486.1428571428569</c:v>
                </c:pt>
                <c:pt idx="80" formatCode="0">
                  <c:v>4928</c:v>
                </c:pt>
                <c:pt idx="81" formatCode="0">
                  <c:v>5278.8571428571431</c:v>
                </c:pt>
                <c:pt idx="82" formatCode="0">
                  <c:v>5599</c:v>
                </c:pt>
                <c:pt idx="83" formatCode="0">
                  <c:v>5844.1428571428569</c:v>
                </c:pt>
                <c:pt idx="84" formatCode="0">
                  <c:v>6107.4285714285716</c:v>
                </c:pt>
                <c:pt idx="85" formatCode="0">
                  <c:v>6453.4285714285716</c:v>
                </c:pt>
                <c:pt idx="86" formatCode="0">
                  <c:v>6801.4285714285716</c:v>
                </c:pt>
                <c:pt idx="87" formatCode="0">
                  <c:v>7109.2857142857147</c:v>
                </c:pt>
                <c:pt idx="88" formatCode="0">
                  <c:v>7506.7142857142853</c:v>
                </c:pt>
                <c:pt idx="89" formatCode="0">
                  <c:v>8027.5714285714284</c:v>
                </c:pt>
                <c:pt idx="90" formatCode="0">
                  <c:v>8375.5714285714294</c:v>
                </c:pt>
                <c:pt idx="91" formatCode="0">
                  <c:v>8781.7142857142862</c:v>
                </c:pt>
                <c:pt idx="92" formatCode="0">
                  <c:v>9238.7142857142862</c:v>
                </c:pt>
                <c:pt idx="93" formatCode="0">
                  <c:v>9336.8571428571431</c:v>
                </c:pt>
                <c:pt idx="94" formatCode="0">
                  <c:v>10042.428571428571</c:v>
                </c:pt>
                <c:pt idx="95" formatCode="0">
                  <c:v>10513.714285714286</c:v>
                </c:pt>
                <c:pt idx="96" formatCode="0">
                  <c:v>10891.285714285714</c:v>
                </c:pt>
                <c:pt idx="97" formatCode="0">
                  <c:v>11360.571428571429</c:v>
                </c:pt>
                <c:pt idx="98" formatCode="0">
                  <c:v>11729.142857142857</c:v>
                </c:pt>
                <c:pt idx="99" formatCode="0">
                  <c:v>11779.428571428571</c:v>
                </c:pt>
                <c:pt idx="100" formatCode="0">
                  <c:v>12343.428571428571</c:v>
                </c:pt>
                <c:pt idx="101" formatCode="0">
                  <c:v>12271.714285714286</c:v>
                </c:pt>
                <c:pt idx="102" formatCode="0">
                  <c:v>12416.142857142857</c:v>
                </c:pt>
                <c:pt idx="103" formatCode="0">
                  <c:v>12385.571428571429</c:v>
                </c:pt>
                <c:pt idx="104" formatCode="0">
                  <c:v>12584.428571428571</c:v>
                </c:pt>
                <c:pt idx="105" formatCode="0">
                  <c:v>12262.857142857143</c:v>
                </c:pt>
                <c:pt idx="106" formatCode="0">
                  <c:v>11930.571428571429</c:v>
                </c:pt>
                <c:pt idx="107" formatCode="0">
                  <c:v>11991.142857142857</c:v>
                </c:pt>
                <c:pt idx="108" formatCode="0">
                  <c:v>11981.428571428571</c:v>
                </c:pt>
                <c:pt idx="109" formatCode="0">
                  <c:v>12063.857142857143</c:v>
                </c:pt>
                <c:pt idx="110" formatCode="0">
                  <c:v>11909.428571428571</c:v>
                </c:pt>
                <c:pt idx="111" formatCode="0">
                  <c:v>11594.428571428571</c:v>
                </c:pt>
                <c:pt idx="112" formatCode="0">
                  <c:v>11282.428571428571</c:v>
                </c:pt>
                <c:pt idx="113" formatCode="0">
                  <c:v>11148.857142857143</c:v>
                </c:pt>
                <c:pt idx="114" formatCode="0">
                  <c:v>10891.857142857143</c:v>
                </c:pt>
                <c:pt idx="115" formatCode="0">
                  <c:v>10597.857142857143</c:v>
                </c:pt>
                <c:pt idx="116" formatCode="0">
                  <c:v>10179.428571428571</c:v>
                </c:pt>
                <c:pt idx="117" formatCode="0">
                  <c:v>9883</c:v>
                </c:pt>
                <c:pt idx="118" formatCode="0">
                  <c:v>9447.2857142857138</c:v>
                </c:pt>
                <c:pt idx="119" formatCode="0">
                  <c:v>9198.4285714285706</c:v>
                </c:pt>
                <c:pt idx="120" formatCode="0">
                  <c:v>8801.4285714285706</c:v>
                </c:pt>
                <c:pt idx="121" formatCode="0">
                  <c:v>8416</c:v>
                </c:pt>
                <c:pt idx="122" formatCode="0">
                  <c:v>8024.7142857142853</c:v>
                </c:pt>
                <c:pt idx="123" formatCode="0">
                  <c:v>7491.8571428571431</c:v>
                </c:pt>
                <c:pt idx="124" formatCode="0">
                  <c:v>7146.8571428571431</c:v>
                </c:pt>
                <c:pt idx="125" formatCode="0">
                  <c:v>6929</c:v>
                </c:pt>
                <c:pt idx="126" formatCode="0">
                  <c:v>6697.1428571428569</c:v>
                </c:pt>
                <c:pt idx="127" formatCode="0">
                  <c:v>6419.4285714285716</c:v>
                </c:pt>
                <c:pt idx="128" formatCode="0">
                  <c:v>5589.8571428571431</c:v>
                </c:pt>
                <c:pt idx="129" formatCode="0">
                  <c:v>4968</c:v>
                </c:pt>
                <c:pt idx="130" formatCode="0">
                  <c:v>4824.2857142857147</c:v>
                </c:pt>
                <c:pt idx="131" formatCode="0">
                  <c:v>4367</c:v>
                </c:pt>
                <c:pt idx="132" formatCode="0">
                  <c:v>3941.5714285714284</c:v>
                </c:pt>
                <c:pt idx="133" formatCode="0">
                  <c:v>3768.1428571428573</c:v>
                </c:pt>
                <c:pt idx="134" formatCode="0">
                  <c:v>3731.8571428571427</c:v>
                </c:pt>
                <c:pt idx="135" formatCode="0">
                  <c:v>3880</c:v>
                </c:pt>
                <c:pt idx="136" formatCode="0">
                  <c:v>3869.4285714285716</c:v>
                </c:pt>
                <c:pt idx="137" formatCode="0">
                  <c:v>3456.8571428571427</c:v>
                </c:pt>
                <c:pt idx="138" formatCode="0">
                  <c:v>3341.7142857142858</c:v>
                </c:pt>
                <c:pt idx="139" formatCode="0">
                  <c:v>3206.1428571428573</c:v>
                </c:pt>
                <c:pt idx="140" formatCode="0">
                  <c:v>3082.7142857142858</c:v>
                </c:pt>
                <c:pt idx="141" formatCode="0">
                  <c:v>2984</c:v>
                </c:pt>
                <c:pt idx="142" formatCode="0">
                  <c:v>2818.5714285714284</c:v>
                </c:pt>
                <c:pt idx="143" formatCode="0">
                  <c:v>2633.5714285714284</c:v>
                </c:pt>
                <c:pt idx="144" formatCode="0">
                  <c:v>2412.5714285714284</c:v>
                </c:pt>
                <c:pt idx="145" formatCode="0">
                  <c:v>2228.4285714285716</c:v>
                </c:pt>
                <c:pt idx="146" formatCode="0">
                  <c:v>2194.4285714285716</c:v>
                </c:pt>
                <c:pt idx="147" formatCode="0">
                  <c:v>2238.4285714285716</c:v>
                </c:pt>
                <c:pt idx="148" formatCode="0">
                  <c:v>2188.5714285714284</c:v>
                </c:pt>
                <c:pt idx="149" formatCode="0">
                  <c:v>2128.2857142857142</c:v>
                </c:pt>
                <c:pt idx="150" formatCode="0">
                  <c:v>2104.7142857142858</c:v>
                </c:pt>
                <c:pt idx="151" formatCode="0">
                  <c:v>2136.2857142857142</c:v>
                </c:pt>
                <c:pt idx="152" formatCode="0">
                  <c:v>2048.8571428571427</c:v>
                </c:pt>
                <c:pt idx="153" formatCode="0">
                  <c:v>1924.2857142857142</c:v>
                </c:pt>
                <c:pt idx="154" formatCode="0">
                  <c:v>1761.5714285714287</c:v>
                </c:pt>
                <c:pt idx="155" formatCode="0">
                  <c:v>1741.7142857142858</c:v>
                </c:pt>
                <c:pt idx="156" formatCode="0">
                  <c:v>1692.2857142857142</c:v>
                </c:pt>
                <c:pt idx="157" formatCode="0">
                  <c:v>1633.2857142857142</c:v>
                </c:pt>
                <c:pt idx="158" formatCode="0">
                  <c:v>1617.2857142857142</c:v>
                </c:pt>
                <c:pt idx="159" formatCode="0">
                  <c:v>1618.7142857142858</c:v>
                </c:pt>
                <c:pt idx="160" formatCode="0">
                  <c:v>1611</c:v>
                </c:pt>
                <c:pt idx="161" formatCode="0">
                  <c:v>1626.7142857142858</c:v>
                </c:pt>
                <c:pt idx="162" formatCode="0">
                  <c:v>1582.8571428571429</c:v>
                </c:pt>
                <c:pt idx="163" formatCode="0">
                  <c:v>1573.2857142857142</c:v>
                </c:pt>
                <c:pt idx="164" formatCode="0">
                  <c:v>1590.5714285714287</c:v>
                </c:pt>
                <c:pt idx="165" formatCode="0">
                  <c:v>1604.1428571428571</c:v>
                </c:pt>
                <c:pt idx="166" formatCode="0">
                  <c:v>1634.5714285714287</c:v>
                </c:pt>
                <c:pt idx="167" formatCode="0">
                  <c:v>1631.1428571428571</c:v>
                </c:pt>
                <c:pt idx="168" formatCode="0">
                  <c:v>1598.1428571428571</c:v>
                </c:pt>
                <c:pt idx="169" formatCode="0">
                  <c:v>1680.1428571428571</c:v>
                </c:pt>
                <c:pt idx="170" formatCode="0">
                  <c:v>1677.7142857142858</c:v>
                </c:pt>
                <c:pt idx="171" formatCode="0">
                  <c:v>1639.5714285714287</c:v>
                </c:pt>
                <c:pt idx="172" formatCode="0">
                  <c:v>1557.4285714285713</c:v>
                </c:pt>
                <c:pt idx="173" formatCode="0">
                  <c:v>1406</c:v>
                </c:pt>
                <c:pt idx="174" formatCode="0">
                  <c:v>1365</c:v>
                </c:pt>
                <c:pt idx="175" formatCode="0">
                  <c:v>1390.4285714285713</c:v>
                </c:pt>
                <c:pt idx="176" formatCode="0">
                  <c:v>1327.1428571428571</c:v>
                </c:pt>
                <c:pt idx="177" formatCode="0">
                  <c:v>1308</c:v>
                </c:pt>
                <c:pt idx="178" formatCode="0">
                  <c:v>1291.4285714285713</c:v>
                </c:pt>
                <c:pt idx="179" formatCode="0">
                  <c:v>1331.5714285714287</c:v>
                </c:pt>
                <c:pt idx="180" formatCode="0">
                  <c:v>1462.2857142857142</c:v>
                </c:pt>
                <c:pt idx="181" formatCode="0">
                  <c:v>1506</c:v>
                </c:pt>
                <c:pt idx="182" formatCode="0">
                  <c:v>1509.2857142857142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A33-3343-A81D-538C8839B62F}"/>
            </c:ext>
          </c:extLst>
        </c:ser>
        <c:ser>
          <c:idx val="4"/>
          <c:order val="4"/>
          <c:tx>
            <c:strRef>
              <c:f>Trends!$A$46</c:f>
              <c:strCache>
                <c:ptCount val="1"/>
                <c:pt idx="0">
                  <c:v>% change day to day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Trends!$B$41:$GB$41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Trends!$B$46:$GB$46</c:f>
              <c:numCache>
                <c:formatCode>General</c:formatCode>
                <c:ptCount val="183"/>
                <c:pt idx="6" formatCode="0.00">
                  <c:v>4.67741935483871</c:v>
                </c:pt>
                <c:pt idx="7" formatCode="0.00">
                  <c:v>0.6827586206896552</c:v>
                </c:pt>
                <c:pt idx="8" formatCode="0.00">
                  <c:v>1.4545454545454546</c:v>
                </c:pt>
                <c:pt idx="9" formatCode="0.00">
                  <c:v>0.64583333333333337</c:v>
                </c:pt>
                <c:pt idx="10" formatCode="0.00">
                  <c:v>1.075268817204301</c:v>
                </c:pt>
                <c:pt idx="11" formatCode="0.00">
                  <c:v>1.84</c:v>
                </c:pt>
                <c:pt idx="12" formatCode="0.00">
                  <c:v>1.4076086956521738</c:v>
                </c:pt>
                <c:pt idx="13" formatCode="0.00">
                  <c:v>0.47876447876447875</c:v>
                </c:pt>
                <c:pt idx="14" formatCode="0.00">
                  <c:v>1.1451612903225807</c:v>
                </c:pt>
                <c:pt idx="15" formatCode="0.00">
                  <c:v>1.176056338028169</c:v>
                </c:pt>
                <c:pt idx="16" formatCode="0.00">
                  <c:v>1.0239520958083832</c:v>
                </c:pt>
                <c:pt idx="17" formatCode="0.00">
                  <c:v>1.8596491228070176</c:v>
                </c:pt>
                <c:pt idx="18" formatCode="0.00">
                  <c:v>0.839622641509434</c:v>
                </c:pt>
                <c:pt idx="19" formatCode="0.00">
                  <c:v>0.53183520599250933</c:v>
                </c:pt>
                <c:pt idx="20" formatCode="0.00">
                  <c:v>1.3028169014084507</c:v>
                </c:pt>
                <c:pt idx="21" formatCode="0.00">
                  <c:v>1.3405405405405406</c:v>
                </c:pt>
                <c:pt idx="22" formatCode="0.00">
                  <c:v>0.82661290322580649</c:v>
                </c:pt>
                <c:pt idx="23" formatCode="0.00">
                  <c:v>1.7268292682926829</c:v>
                </c:pt>
                <c:pt idx="24" formatCode="0.00">
                  <c:v>0.83898305084745761</c:v>
                </c:pt>
                <c:pt idx="25" formatCode="0.00">
                  <c:v>1.0235690235690236</c:v>
                </c:pt>
                <c:pt idx="26" formatCode="0.00">
                  <c:v>1.2697368421052631</c:v>
                </c:pt>
                <c:pt idx="27" formatCode="0.00">
                  <c:v>1.1580310880829014</c:v>
                </c:pt>
                <c:pt idx="28" formatCode="0.00">
                  <c:v>0.97762863534675615</c:v>
                </c:pt>
                <c:pt idx="29" formatCode="0.00">
                  <c:v>0.76430205949656749</c:v>
                </c:pt>
                <c:pt idx="30" formatCode="0.00">
                  <c:v>0.70658682634730541</c:v>
                </c:pt>
                <c:pt idx="31" formatCode="0.00">
                  <c:v>1.8008474576271187</c:v>
                </c:pt>
                <c:pt idx="32" formatCode="0.00">
                  <c:v>1.5647058823529412</c:v>
                </c:pt>
                <c:pt idx="33" formatCode="0.00">
                  <c:v>0.78947368421052633</c:v>
                </c:pt>
                <c:pt idx="34" formatCode="0.00">
                  <c:v>1.1333333333333333</c:v>
                </c:pt>
                <c:pt idx="35" formatCode="0.00">
                  <c:v>1.0705882352941176</c:v>
                </c:pt>
                <c:pt idx="36" formatCode="0.00">
                  <c:v>1.0957613814756673</c:v>
                </c:pt>
                <c:pt idx="37" formatCode="0.00">
                  <c:v>1.0372492836676217</c:v>
                </c:pt>
                <c:pt idx="38" formatCode="0.00">
                  <c:v>0.91850828729281764</c:v>
                </c:pt>
                <c:pt idx="39" formatCode="0.00">
                  <c:v>1.1804511278195489</c:v>
                </c:pt>
                <c:pt idx="40" formatCode="0.00">
                  <c:v>1.0585987261146497</c:v>
                </c:pt>
                <c:pt idx="41" formatCode="0.00">
                  <c:v>1.3959085439229844</c:v>
                </c:pt>
                <c:pt idx="42" formatCode="0.00">
                  <c:v>0.79224137931034477</c:v>
                </c:pt>
                <c:pt idx="43" formatCode="0.00">
                  <c:v>0.83569096844396085</c:v>
                </c:pt>
                <c:pt idx="44" formatCode="0.00">
                  <c:v>1.0533854166666667</c:v>
                </c:pt>
                <c:pt idx="45" formatCode="0.00">
                  <c:v>1.4017305315203956</c:v>
                </c:pt>
                <c:pt idx="46" formatCode="0.00">
                  <c:v>0.87389770723104054</c:v>
                </c:pt>
                <c:pt idx="47" formatCode="0.00">
                  <c:v>1.2300706357214934</c:v>
                </c:pt>
                <c:pt idx="48" formatCode="0.00">
                  <c:v>1.0213289581624283</c:v>
                </c:pt>
                <c:pt idx="49" formatCode="0.00">
                  <c:v>0.83052208835341368</c:v>
                </c:pt>
                <c:pt idx="50" formatCode="0.00">
                  <c:v>0.62862669245647973</c:v>
                </c:pt>
                <c:pt idx="51" formatCode="0.00">
                  <c:v>2.5738461538461537</c:v>
                </c:pt>
                <c:pt idx="52" formatCode="0.00">
                  <c:v>0.87686790197250453</c:v>
                </c:pt>
                <c:pt idx="53" formatCode="0.00">
                  <c:v>1.2522154055896386</c:v>
                </c:pt>
                <c:pt idx="54" formatCode="0.00">
                  <c:v>0.94011976047904189</c:v>
                </c:pt>
                <c:pt idx="55" formatCode="0.00">
                  <c:v>0.99363057324840764</c:v>
                </c:pt>
                <c:pt idx="56" formatCode="0.00">
                  <c:v>0.99592074592074598</c:v>
                </c:pt>
                <c:pt idx="57" formatCode="0.00">
                  <c:v>0.85254534815681682</c:v>
                </c:pt>
                <c:pt idx="58" formatCode="0.00">
                  <c:v>1.1763898421413863</c:v>
                </c:pt>
                <c:pt idx="59" formatCode="0.00">
                  <c:v>1.9060676779463244</c:v>
                </c:pt>
                <c:pt idx="60" formatCode="0.00">
                  <c:v>0.80899908172635449</c:v>
                </c:pt>
                <c:pt idx="61" formatCode="0.00">
                  <c:v>0.96481271282633374</c:v>
                </c:pt>
                <c:pt idx="62" formatCode="0.00">
                  <c:v>0.90823529411764703</c:v>
                </c:pt>
                <c:pt idx="63" formatCode="0.00">
                  <c:v>1.1213298791018997</c:v>
                </c:pt>
                <c:pt idx="64" formatCode="0.00">
                  <c:v>0.81902194840200226</c:v>
                </c:pt>
                <c:pt idx="65" formatCode="0.00">
                  <c:v>1.1438645980253879</c:v>
                </c:pt>
                <c:pt idx="66" formatCode="0.00">
                  <c:v>1.2938758734073161</c:v>
                </c:pt>
                <c:pt idx="67" formatCode="0.00">
                  <c:v>1.0673443456162643</c:v>
                </c:pt>
                <c:pt idx="68" formatCode="0.00">
                  <c:v>1.1348214285714286</c:v>
                </c:pt>
                <c:pt idx="69" formatCode="0.00">
                  <c:v>1.1282454760031471</c:v>
                </c:pt>
                <c:pt idx="70" formatCode="0.00">
                  <c:v>0.82287308228730827</c:v>
                </c:pt>
                <c:pt idx="71" formatCode="0.00">
                  <c:v>0.79378531073446323</c:v>
                </c:pt>
                <c:pt idx="72" formatCode="0.00">
                  <c:v>1.4530249110320286</c:v>
                </c:pt>
                <c:pt idx="73" formatCode="0.00">
                  <c:v>0.85402890031839329</c:v>
                </c:pt>
                <c:pt idx="74" formatCode="0.00">
                  <c:v>1.0972182391740752</c:v>
                </c:pt>
                <c:pt idx="75" formatCode="0.00">
                  <c:v>1.2987454260324098</c:v>
                </c:pt>
                <c:pt idx="76" formatCode="0.00">
                  <c:v>0.92996578788488626</c:v>
                </c:pt>
                <c:pt idx="77" formatCode="0.00">
                  <c:v>0.92815407920363557</c:v>
                </c:pt>
                <c:pt idx="78" formatCode="0.00">
                  <c:v>1.0545581720680812</c:v>
                </c:pt>
                <c:pt idx="79" formatCode="0.00">
                  <c:v>1.2575724076940085</c:v>
                </c:pt>
                <c:pt idx="80" formatCode="0.00">
                  <c:v>1.1568213783403656</c:v>
                </c:pt>
                <c:pt idx="81" formatCode="0.00">
                  <c:v>0.95471124620060788</c:v>
                </c:pt>
                <c:pt idx="82" formatCode="0.00">
                  <c:v>1.1477236548869787</c:v>
                </c:pt>
                <c:pt idx="83" formatCode="0.00">
                  <c:v>0.87891816920943133</c:v>
                </c:pt>
                <c:pt idx="84" formatCode="0.00">
                  <c:v>0.96765030771658511</c:v>
                </c:pt>
                <c:pt idx="85" formatCode="0.00">
                  <c:v>1.1325831702544031</c:v>
                </c:pt>
                <c:pt idx="86" formatCode="0.00">
                  <c:v>1.1697624190064795</c:v>
                </c:pt>
                <c:pt idx="87" formatCode="0.00">
                  <c:v>1.0752092565238798</c:v>
                </c:pt>
                <c:pt idx="88" formatCode="0.00">
                  <c:v>1.0376645678305667</c:v>
                </c:pt>
                <c:pt idx="89" formatCode="0.00">
                  <c:v>1.1977052074139454</c:v>
                </c:pt>
                <c:pt idx="90" formatCode="0.00">
                  <c:v>0.80812453942520268</c:v>
                </c:pt>
                <c:pt idx="91" formatCode="0.00">
                  <c:v>1.023025190926707</c:v>
                </c:pt>
                <c:pt idx="92" formatCode="0.00">
                  <c:v>1.1302506963788301</c:v>
                </c:pt>
                <c:pt idx="93" formatCode="0.00">
                  <c:v>0.86859227129337535</c:v>
                </c:pt>
                <c:pt idx="94" formatCode="0.00">
                  <c:v>1.5519237316990127</c:v>
                </c:pt>
                <c:pt idx="95" formatCode="0.00">
                  <c:v>0.90412461605967531</c:v>
                </c:pt>
                <c:pt idx="96" formatCode="0.00">
                  <c:v>1.09188708242336</c:v>
                </c:pt>
                <c:pt idx="97" formatCode="0.00">
                  <c:v>0.89325135195199645</c:v>
                </c:pt>
                <c:pt idx="98" formatCode="0.00">
                  <c:v>0.95828495604577879</c:v>
                </c:pt>
                <c:pt idx="99" formatCode="0.00">
                  <c:v>0.90835136304630026</c:v>
                </c:pt>
                <c:pt idx="100" formatCode="0.00">
                  <c:v>1.2156059451219512</c:v>
                </c:pt>
                <c:pt idx="101" formatCode="0.00">
                  <c:v>1.0323693079394938</c:v>
                </c:pt>
                <c:pt idx="102" formatCode="0.00">
                  <c:v>1.0153355602793805</c:v>
                </c:pt>
                <c:pt idx="103" formatCode="0.00">
                  <c:v>0.99334529684462392</c:v>
                </c:pt>
                <c:pt idx="104" formatCode="0.00">
                  <c:v>1.0124200225818591</c:v>
                </c:pt>
                <c:pt idx="105" formatCode="0.00">
                  <c:v>0.69174721189591082</c:v>
                </c:pt>
                <c:pt idx="106" formatCode="0.00">
                  <c:v>0.87811693895098886</c:v>
                </c:pt>
                <c:pt idx="107" formatCode="0.00">
                  <c:v>1.6135862913096695</c:v>
                </c:pt>
                <c:pt idx="108" formatCode="0.00">
                  <c:v>0.99400743381627854</c:v>
                </c:pt>
                <c:pt idx="109" formatCode="0.00">
                  <c:v>1.0646367521367521</c:v>
                </c:pt>
                <c:pt idx="110" formatCode="0.00">
                  <c:v>0.87477600172030678</c:v>
                </c:pt>
                <c:pt idx="111" formatCode="0.00">
                  <c:v>0.92141920681743694</c:v>
                </c:pt>
                <c:pt idx="112" formatCode="0.00">
                  <c:v>0.63317029791018231</c:v>
                </c:pt>
                <c:pt idx="113" formatCode="0.00">
                  <c:v>1.0161516853932584</c:v>
                </c:pt>
                <c:pt idx="114" formatCode="0.00">
                  <c:v>1.5734623358673117</c:v>
                </c:pt>
                <c:pt idx="115" formatCode="0.00">
                  <c:v>0.97030920590302183</c:v>
                </c:pt>
                <c:pt idx="116" formatCode="0.00">
                  <c:v>0.99782726778924502</c:v>
                </c:pt>
                <c:pt idx="117" formatCode="0.00">
                  <c:v>0.91898022137543101</c:v>
                </c:pt>
                <c:pt idx="118" formatCode="0.00">
                  <c:v>0.80906308618817258</c:v>
                </c:pt>
                <c:pt idx="119" formatCode="0.00">
                  <c:v>0.65625381330079313</c:v>
                </c:pt>
                <c:pt idx="120" formatCode="0.00">
                  <c:v>0.82856080327259207</c:v>
                </c:pt>
                <c:pt idx="121" formatCode="0.00">
                  <c:v>1.949281867145422</c:v>
                </c:pt>
                <c:pt idx="122" formatCode="0.00">
                  <c:v>0.95636656688924704</c:v>
                </c:pt>
                <c:pt idx="123" formatCode="0.00">
                  <c:v>0.87781389189839898</c:v>
                </c:pt>
                <c:pt idx="124" formatCode="0.00">
                  <c:v>1.057871640153593</c:v>
                </c:pt>
                <c:pt idx="125" formatCode="0.00">
                  <c:v>0.86466165413533835</c:v>
                </c:pt>
                <c:pt idx="126" formatCode="0.00">
                  <c:v>0.56296851574212892</c:v>
                </c:pt>
                <c:pt idx="127" formatCode="0.00">
                  <c:v>0.66897470039946738</c:v>
                </c:pt>
                <c:pt idx="128" formatCode="0.00">
                  <c:v>1.1460987261146496</c:v>
                </c:pt>
                <c:pt idx="129" formatCode="0.00">
                  <c:v>1.3733935394234109</c:v>
                </c:pt>
                <c:pt idx="130" formatCode="0.00">
                  <c:v>1.5897824987354578</c:v>
                </c:pt>
                <c:pt idx="131" formatCode="0.00">
                  <c:v>0.71794463888005089</c:v>
                </c:pt>
                <c:pt idx="132" formatCode="0.00">
                  <c:v>0.81808109904719695</c:v>
                </c:pt>
                <c:pt idx="133" formatCode="0.00">
                  <c:v>0.68824485373781152</c:v>
                </c:pt>
                <c:pt idx="134" formatCode="0.00">
                  <c:v>0.88862652499016137</c:v>
                </c:pt>
                <c:pt idx="135" formatCode="0.00">
                  <c:v>1.7342781222320638</c:v>
                </c:pt>
                <c:pt idx="136" formatCode="0.00">
                  <c:v>0.99080694586312568</c:v>
                </c:pt>
                <c:pt idx="137" formatCode="0.00">
                  <c:v>0.87577319587628866</c:v>
                </c:pt>
                <c:pt idx="138" formatCode="0.00">
                  <c:v>1.090935844614479</c:v>
                </c:pt>
                <c:pt idx="139" formatCode="0.00">
                  <c:v>0.73995144321553818</c:v>
                </c:pt>
                <c:pt idx="140" formatCode="0.00">
                  <c:v>0.61137440758293837</c:v>
                </c:pt>
                <c:pt idx="141" formatCode="0.00">
                  <c:v>0.93440667859272508</c:v>
                </c:pt>
                <c:pt idx="142" formatCode="0.00">
                  <c:v>1.7600510529674538</c:v>
                </c:pt>
                <c:pt idx="143" formatCode="0.00">
                  <c:v>0.93727338651196523</c:v>
                </c:pt>
                <c:pt idx="144" formatCode="0.00">
                  <c:v>0.71605415860735011</c:v>
                </c:pt>
                <c:pt idx="145" formatCode="0.00">
                  <c:v>1.306320907617504</c:v>
                </c:pt>
                <c:pt idx="146" formatCode="0.00">
                  <c:v>1.0359801488833746</c:v>
                </c:pt>
                <c:pt idx="147" formatCode="0.00">
                  <c:v>0.7924151696606786</c:v>
                </c:pt>
                <c:pt idx="148" formatCode="0.00">
                  <c:v>0.61360201511335011</c:v>
                </c:pt>
                <c:pt idx="149" formatCode="0.00">
                  <c:v>1.9178981937602628</c:v>
                </c:pt>
                <c:pt idx="150" formatCode="0.00">
                  <c:v>1.0359589041095891</c:v>
                </c:pt>
                <c:pt idx="151" formatCode="0.00">
                  <c:v>0.85619834710743803</c:v>
                </c:pt>
                <c:pt idx="152" formatCode="0.00">
                  <c:v>0.8716216216216216</c:v>
                </c:pt>
                <c:pt idx="153" formatCode="0.00">
                  <c:v>0.90420819490586934</c:v>
                </c:pt>
                <c:pt idx="154" formatCode="0.00">
                  <c:v>0.51806491120636866</c:v>
                </c:pt>
                <c:pt idx="155" formatCode="0.00">
                  <c:v>1.2754137115839244</c:v>
                </c:pt>
                <c:pt idx="156" formatCode="0.00">
                  <c:v>1.8443002780352178</c:v>
                </c:pt>
                <c:pt idx="157" formatCode="0.00">
                  <c:v>1.0085427135678391</c:v>
                </c:pt>
                <c:pt idx="158" formatCode="0.00">
                  <c:v>0.97658196312904832</c:v>
                </c:pt>
                <c:pt idx="159" formatCode="0.00">
                  <c:v>0.92653061224489797</c:v>
                </c:pt>
                <c:pt idx="160" formatCode="0.00">
                  <c:v>0.86949339207048459</c:v>
                </c:pt>
                <c:pt idx="161" formatCode="0.00">
                  <c:v>0.60544648511716281</c:v>
                </c:pt>
                <c:pt idx="162" formatCode="0.00">
                  <c:v>0.80753138075313813</c:v>
                </c:pt>
                <c:pt idx="163" formatCode="0.00">
                  <c:v>2.4909326424870466</c:v>
                </c:pt>
                <c:pt idx="164" formatCode="0.00">
                  <c:v>1.1066042641705669</c:v>
                </c:pt>
                <c:pt idx="165" formatCode="0.00">
                  <c:v>0.96569548872180455</c:v>
                </c:pt>
                <c:pt idx="166" formatCode="0.00">
                  <c:v>0.98734793187347936</c:v>
                </c:pt>
                <c:pt idx="167" formatCode="0.00">
                  <c:v>0.76638738294726472</c:v>
                </c:pt>
                <c:pt idx="168" formatCode="0.00">
                  <c:v>0.4662379421221865</c:v>
                </c:pt>
                <c:pt idx="169" formatCode="0.00">
                  <c:v>1.856551724137931</c:v>
                </c:pt>
                <c:pt idx="170" formatCode="0.00">
                  <c:v>1.4160475482912334</c:v>
                </c:pt>
                <c:pt idx="171" formatCode="0.00">
                  <c:v>0.97639034627492127</c:v>
                </c:pt>
                <c:pt idx="172" formatCode="0.00">
                  <c:v>0.79527135948414829</c:v>
                </c:pt>
                <c:pt idx="173" formatCode="0.00">
                  <c:v>0.65472972972972976</c:v>
                </c:pt>
                <c:pt idx="174" formatCode="0.00">
                  <c:v>1.3085655314757483</c:v>
                </c:pt>
                <c:pt idx="175" formatCode="0.00">
                  <c:v>0.71214511041009465</c:v>
                </c:pt>
                <c:pt idx="176" formatCode="0.00">
                  <c:v>1</c:v>
                </c:pt>
                <c:pt idx="177" formatCode="0.00">
                  <c:v>1.9623477297895902</c:v>
                </c:pt>
                <c:pt idx="178" formatCode="0.00">
                  <c:v>0.98476297968397286</c:v>
                </c:pt>
                <c:pt idx="179" formatCode="0.00">
                  <c:v>1.0091690544412608</c:v>
                </c:pt>
                <c:pt idx="180" formatCode="0.00">
                  <c:v>1.06984667802385</c:v>
                </c:pt>
                <c:pt idx="181" formatCode="0.00">
                  <c:v>0.83545647558386416</c:v>
                </c:pt>
                <c:pt idx="182" formatCode="0.00">
                  <c:v>0.58831003811944094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A33-3343-A81D-538C8839B6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736128"/>
        <c:axId val="73448192"/>
      </c:lineChart>
      <c:dateAx>
        <c:axId val="4273561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ZA"/>
                  <a:t>Date Reported (2020)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3447616"/>
        <c:crosses val="autoZero"/>
        <c:auto val="1"/>
        <c:lblOffset val="100"/>
        <c:baseTimeUnit val="days"/>
      </c:dateAx>
      <c:valAx>
        <c:axId val="734476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ZA"/>
                  <a:t>Number of new daily tests</a:t>
                </a:r>
              </a:p>
            </c:rich>
          </c:tx>
          <c:layout>
            <c:manualLayout>
              <c:xMode val="edge"/>
              <c:yMode val="edge"/>
              <c:x val="2.3485459472441701E-2"/>
              <c:y val="0.1651008648336650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735616"/>
        <c:crosses val="autoZero"/>
        <c:crossBetween val="between"/>
      </c:valAx>
      <c:valAx>
        <c:axId val="73448192"/>
        <c:scaling>
          <c:orientation val="minMax"/>
        </c:scaling>
        <c:delete val="0"/>
        <c:axPos val="r"/>
        <c:title>
          <c:tx>
            <c:rich>
              <a:bodyPr rot="5400000"/>
              <a:lstStyle/>
              <a:p>
                <a:pPr>
                  <a:defRPr/>
                </a:pPr>
                <a:r>
                  <a:rPr lang="en-US"/>
                  <a:t>Number of new daily cases</a:t>
                </a:r>
              </a:p>
            </c:rich>
          </c:tx>
          <c:layout>
            <c:manualLayout>
              <c:xMode val="edge"/>
              <c:yMode val="edge"/>
              <c:x val="0.93774873840781103"/>
              <c:y val="0.152746098196073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736128"/>
        <c:crosses val="max"/>
        <c:crossBetween val="between"/>
      </c:valAx>
      <c:dateAx>
        <c:axId val="42736128"/>
        <c:scaling>
          <c:orientation val="minMax"/>
        </c:scaling>
        <c:delete val="1"/>
        <c:axPos val="b"/>
        <c:numFmt formatCode="d\-mmm" sourceLinked="1"/>
        <c:majorTickMark val="out"/>
        <c:minorTickMark val="none"/>
        <c:tickLblPos val="nextTo"/>
        <c:crossAx val="73448192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3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841175639116"/>
          <c:y val="8.333188290376313E-2"/>
          <c:w val="0.77913094380794901"/>
          <c:h val="0.728643757406010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Trends!$A$50</c:f>
              <c:strCache>
                <c:ptCount val="1"/>
                <c:pt idx="0">
                  <c:v>Private lab tests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Trends!$B$49:$GB$49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Trends!$B$50:$GB$50</c:f>
              <c:numCache>
                <c:formatCode>General</c:formatCode>
                <c:ptCount val="183"/>
                <c:pt idx="0">
                  <c:v>913</c:v>
                </c:pt>
                <c:pt idx="1">
                  <c:v>1292</c:v>
                </c:pt>
                <c:pt idx="2">
                  <c:v>2375</c:v>
                </c:pt>
                <c:pt idx="3">
                  <c:v>3873</c:v>
                </c:pt>
                <c:pt idx="4">
                  <c:v>2541</c:v>
                </c:pt>
                <c:pt idx="5">
                  <c:v>1907</c:v>
                </c:pt>
                <c:pt idx="6">
                  <c:v>1840</c:v>
                </c:pt>
                <c:pt idx="7">
                  <c:v>1397</c:v>
                </c:pt>
                <c:pt idx="8">
                  <c:v>1397</c:v>
                </c:pt>
                <c:pt idx="9">
                  <c:v>1875</c:v>
                </c:pt>
                <c:pt idx="10">
                  <c:v>2617</c:v>
                </c:pt>
                <c:pt idx="11">
                  <c:v>2936</c:v>
                </c:pt>
                <c:pt idx="12">
                  <c:v>3944</c:v>
                </c:pt>
                <c:pt idx="13">
                  <c:v>3518</c:v>
                </c:pt>
                <c:pt idx="14" formatCode="#,##0">
                  <c:v>2052</c:v>
                </c:pt>
                <c:pt idx="15">
                  <c:v>1832</c:v>
                </c:pt>
                <c:pt idx="16">
                  <c:v>3276</c:v>
                </c:pt>
                <c:pt idx="17">
                  <c:v>3612</c:v>
                </c:pt>
                <c:pt idx="18">
                  <c:v>3408</c:v>
                </c:pt>
                <c:pt idx="19">
                  <c:v>4823</c:v>
                </c:pt>
                <c:pt idx="20">
                  <c:v>3367</c:v>
                </c:pt>
                <c:pt idx="21">
                  <c:v>2201</c:v>
                </c:pt>
                <c:pt idx="22">
                  <c:v>2191</c:v>
                </c:pt>
                <c:pt idx="23">
                  <c:v>2385</c:v>
                </c:pt>
                <c:pt idx="24">
                  <c:v>4808</c:v>
                </c:pt>
                <c:pt idx="25">
                  <c:v>4077</c:v>
                </c:pt>
                <c:pt idx="26">
                  <c:v>3658</c:v>
                </c:pt>
                <c:pt idx="27">
                  <c:v>3161</c:v>
                </c:pt>
                <c:pt idx="28">
                  <c:v>4569</c:v>
                </c:pt>
                <c:pt idx="29">
                  <c:v>5165</c:v>
                </c:pt>
                <c:pt idx="30">
                  <c:v>6926</c:v>
                </c:pt>
                <c:pt idx="31">
                  <c:v>6534</c:v>
                </c:pt>
                <c:pt idx="32">
                  <c:v>6821</c:v>
                </c:pt>
                <c:pt idx="33">
                  <c:v>7302</c:v>
                </c:pt>
                <c:pt idx="34">
                  <c:v>7642</c:v>
                </c:pt>
                <c:pt idx="35">
                  <c:v>6439</c:v>
                </c:pt>
                <c:pt idx="36">
                  <c:v>5031</c:v>
                </c:pt>
                <c:pt idx="37">
                  <c:v>8977</c:v>
                </c:pt>
                <c:pt idx="38">
                  <c:v>9331</c:v>
                </c:pt>
                <c:pt idx="39">
                  <c:v>8464</c:v>
                </c:pt>
                <c:pt idx="40">
                  <c:v>6391</c:v>
                </c:pt>
                <c:pt idx="41">
                  <c:v>10446</c:v>
                </c:pt>
                <c:pt idx="42">
                  <c:v>6449</c:v>
                </c:pt>
                <c:pt idx="43">
                  <c:v>5743</c:v>
                </c:pt>
                <c:pt idx="44">
                  <c:v>9822</c:v>
                </c:pt>
                <c:pt idx="45">
                  <c:v>11371</c:v>
                </c:pt>
                <c:pt idx="46">
                  <c:v>9105</c:v>
                </c:pt>
                <c:pt idx="47">
                  <c:v>10429</c:v>
                </c:pt>
                <c:pt idx="48">
                  <c:v>8917</c:v>
                </c:pt>
                <c:pt idx="49">
                  <c:v>7449</c:v>
                </c:pt>
                <c:pt idx="50">
                  <c:v>6147</c:v>
                </c:pt>
                <c:pt idx="51">
                  <c:v>10940</c:v>
                </c:pt>
                <c:pt idx="52">
                  <c:v>12289</c:v>
                </c:pt>
                <c:pt idx="53">
                  <c:v>13555</c:v>
                </c:pt>
                <c:pt idx="54">
                  <c:v>11674</c:v>
                </c:pt>
                <c:pt idx="55">
                  <c:v>11666</c:v>
                </c:pt>
                <c:pt idx="56">
                  <c:v>9026</c:v>
                </c:pt>
                <c:pt idx="57">
                  <c:v>7882</c:v>
                </c:pt>
                <c:pt idx="58">
                  <c:v>12220</c:v>
                </c:pt>
                <c:pt idx="59">
                  <c:v>13886</c:v>
                </c:pt>
                <c:pt idx="60">
                  <c:v>13554</c:v>
                </c:pt>
                <c:pt idx="61">
                  <c:v>13500</c:v>
                </c:pt>
                <c:pt idx="62">
                  <c:v>13893</c:v>
                </c:pt>
                <c:pt idx="63">
                  <c:v>10226</c:v>
                </c:pt>
                <c:pt idx="64">
                  <c:v>10648</c:v>
                </c:pt>
                <c:pt idx="65">
                  <c:v>14048</c:v>
                </c:pt>
                <c:pt idx="66">
                  <c:v>16106</c:v>
                </c:pt>
                <c:pt idx="67">
                  <c:v>16299</c:v>
                </c:pt>
                <c:pt idx="68">
                  <c:v>17345</c:v>
                </c:pt>
                <c:pt idx="69">
                  <c:v>16373</c:v>
                </c:pt>
                <c:pt idx="70">
                  <c:v>12171</c:v>
                </c:pt>
                <c:pt idx="71">
                  <c:v>10811</c:v>
                </c:pt>
                <c:pt idx="72">
                  <c:v>15782</c:v>
                </c:pt>
                <c:pt idx="73">
                  <c:v>14437</c:v>
                </c:pt>
                <c:pt idx="74">
                  <c:v>19900</c:v>
                </c:pt>
                <c:pt idx="75">
                  <c:v>18418</c:v>
                </c:pt>
                <c:pt idx="76">
                  <c:v>18698</c:v>
                </c:pt>
                <c:pt idx="77">
                  <c:v>14834</c:v>
                </c:pt>
                <c:pt idx="78">
                  <c:v>16364</c:v>
                </c:pt>
                <c:pt idx="79">
                  <c:v>17909</c:v>
                </c:pt>
                <c:pt idx="80">
                  <c:v>29314</c:v>
                </c:pt>
                <c:pt idx="81">
                  <c:v>19640</c:v>
                </c:pt>
                <c:pt idx="82">
                  <c:v>24376</c:v>
                </c:pt>
                <c:pt idx="83">
                  <c:v>27401</c:v>
                </c:pt>
                <c:pt idx="84">
                  <c:v>21580</c:v>
                </c:pt>
                <c:pt idx="85">
                  <c:v>21320</c:v>
                </c:pt>
                <c:pt idx="86">
                  <c:v>20968</c:v>
                </c:pt>
                <c:pt idx="87">
                  <c:v>24013</c:v>
                </c:pt>
                <c:pt idx="88">
                  <c:v>27480</c:v>
                </c:pt>
                <c:pt idx="89">
                  <c:v>29410</c:v>
                </c:pt>
                <c:pt idx="90">
                  <c:v>23108</c:v>
                </c:pt>
                <c:pt idx="91">
                  <c:v>22421</c:v>
                </c:pt>
                <c:pt idx="92">
                  <c:v>31351</c:v>
                </c:pt>
                <c:pt idx="93">
                  <c:v>22600</c:v>
                </c:pt>
                <c:pt idx="94">
                  <c:v>39073</c:v>
                </c:pt>
                <c:pt idx="95">
                  <c:v>40980</c:v>
                </c:pt>
                <c:pt idx="96">
                  <c:v>37820</c:v>
                </c:pt>
                <c:pt idx="97">
                  <c:v>30175</c:v>
                </c:pt>
                <c:pt idx="98">
                  <c:v>26336</c:v>
                </c:pt>
                <c:pt idx="99">
                  <c:v>24442</c:v>
                </c:pt>
                <c:pt idx="100">
                  <c:v>28332</c:v>
                </c:pt>
                <c:pt idx="101">
                  <c:v>29531</c:v>
                </c:pt>
                <c:pt idx="102">
                  <c:v>30727</c:v>
                </c:pt>
                <c:pt idx="103">
                  <c:v>31883</c:v>
                </c:pt>
                <c:pt idx="104">
                  <c:v>29563</c:v>
                </c:pt>
                <c:pt idx="105">
                  <c:v>19194</c:v>
                </c:pt>
                <c:pt idx="106">
                  <c:v>15495</c:v>
                </c:pt>
                <c:pt idx="107">
                  <c:v>28117</c:v>
                </c:pt>
                <c:pt idx="108">
                  <c:v>29151</c:v>
                </c:pt>
                <c:pt idx="109">
                  <c:v>31839</c:v>
                </c:pt>
                <c:pt idx="110">
                  <c:v>26959</c:v>
                </c:pt>
                <c:pt idx="111">
                  <c:v>25969</c:v>
                </c:pt>
                <c:pt idx="112">
                  <c:v>13694</c:v>
                </c:pt>
                <c:pt idx="113">
                  <c:v>13362</c:v>
                </c:pt>
                <c:pt idx="114">
                  <c:v>26363</c:v>
                </c:pt>
                <c:pt idx="115">
                  <c:v>26776</c:v>
                </c:pt>
                <c:pt idx="116">
                  <c:v>24896</c:v>
                </c:pt>
                <c:pt idx="117">
                  <c:v>20397</c:v>
                </c:pt>
                <c:pt idx="118">
                  <c:v>21124</c:v>
                </c:pt>
                <c:pt idx="119">
                  <c:v>9240</c:v>
                </c:pt>
                <c:pt idx="120">
                  <c:v>10929</c:v>
                </c:pt>
                <c:pt idx="121">
                  <c:v>22112</c:v>
                </c:pt>
                <c:pt idx="122">
                  <c:v>22169</c:v>
                </c:pt>
                <c:pt idx="123">
                  <c:v>18167</c:v>
                </c:pt>
                <c:pt idx="124">
                  <c:v>17659</c:v>
                </c:pt>
                <c:pt idx="125">
                  <c:v>13877</c:v>
                </c:pt>
                <c:pt idx="126">
                  <c:v>7123</c:v>
                </c:pt>
                <c:pt idx="127">
                  <c:v>5282</c:v>
                </c:pt>
                <c:pt idx="128">
                  <c:v>10712</c:v>
                </c:pt>
                <c:pt idx="129">
                  <c:v>10707</c:v>
                </c:pt>
                <c:pt idx="130">
                  <c:v>23857</c:v>
                </c:pt>
                <c:pt idx="131">
                  <c:v>15030</c:v>
                </c:pt>
                <c:pt idx="132">
                  <c:v>12127</c:v>
                </c:pt>
                <c:pt idx="133">
                  <c:v>5869</c:v>
                </c:pt>
                <c:pt idx="134">
                  <c:v>9088</c:v>
                </c:pt>
                <c:pt idx="135">
                  <c:v>15906</c:v>
                </c:pt>
                <c:pt idx="136">
                  <c:v>14125</c:v>
                </c:pt>
                <c:pt idx="137">
                  <c:v>13556</c:v>
                </c:pt>
                <c:pt idx="138">
                  <c:v>20634</c:v>
                </c:pt>
                <c:pt idx="139">
                  <c:v>9630</c:v>
                </c:pt>
                <c:pt idx="140">
                  <c:v>5389</c:v>
                </c:pt>
                <c:pt idx="141">
                  <c:v>8475</c:v>
                </c:pt>
                <c:pt idx="142">
                  <c:v>11841</c:v>
                </c:pt>
                <c:pt idx="143">
                  <c:v>9712</c:v>
                </c:pt>
                <c:pt idx="144">
                  <c:v>7868</c:v>
                </c:pt>
                <c:pt idx="145">
                  <c:v>8350</c:v>
                </c:pt>
                <c:pt idx="146">
                  <c:v>14427</c:v>
                </c:pt>
                <c:pt idx="147">
                  <c:v>14472</c:v>
                </c:pt>
                <c:pt idx="148">
                  <c:v>7972</c:v>
                </c:pt>
                <c:pt idx="149">
                  <c:v>13831</c:v>
                </c:pt>
                <c:pt idx="150">
                  <c:v>11955</c:v>
                </c:pt>
                <c:pt idx="151">
                  <c:v>10476</c:v>
                </c:pt>
                <c:pt idx="152">
                  <c:v>10459</c:v>
                </c:pt>
                <c:pt idx="153">
                  <c:v>9294</c:v>
                </c:pt>
                <c:pt idx="154">
                  <c:v>5057</c:v>
                </c:pt>
                <c:pt idx="155">
                  <c:v>8212</c:v>
                </c:pt>
                <c:pt idx="156">
                  <c:v>13894</c:v>
                </c:pt>
                <c:pt idx="157">
                  <c:v>11191</c:v>
                </c:pt>
                <c:pt idx="158" formatCode="#,##0">
                  <c:v>11019</c:v>
                </c:pt>
                <c:pt idx="159" formatCode="#,##0">
                  <c:v>9813</c:v>
                </c:pt>
                <c:pt idx="160" formatCode="#,##0">
                  <c:v>7294</c:v>
                </c:pt>
                <c:pt idx="161" formatCode="#,##0">
                  <c:v>6615</c:v>
                </c:pt>
                <c:pt idx="162" formatCode="#,##0">
                  <c:v>7838</c:v>
                </c:pt>
                <c:pt idx="163" formatCode="#,##0">
                  <c:v>12428</c:v>
                </c:pt>
                <c:pt idx="164" formatCode="#,##0">
                  <c:v>13459</c:v>
                </c:pt>
                <c:pt idx="165" formatCode="#,##0">
                  <c:v>10466</c:v>
                </c:pt>
                <c:pt idx="166" formatCode="#,##0">
                  <c:v>10567</c:v>
                </c:pt>
                <c:pt idx="167" formatCode="#,##0">
                  <c:v>8467</c:v>
                </c:pt>
                <c:pt idx="168" formatCode="#,##0">
                  <c:v>1266</c:v>
                </c:pt>
                <c:pt idx="169" formatCode="#,##0">
                  <c:v>11979</c:v>
                </c:pt>
                <c:pt idx="170" formatCode="#,##0">
                  <c:v>11453</c:v>
                </c:pt>
                <c:pt idx="171" formatCode="#,##0">
                  <c:v>9593</c:v>
                </c:pt>
                <c:pt idx="172" formatCode="#,##0">
                  <c:v>6628</c:v>
                </c:pt>
                <c:pt idx="173" formatCode="#,##0">
                  <c:v>6586</c:v>
                </c:pt>
                <c:pt idx="174" formatCode="#,##0">
                  <c:v>8722</c:v>
                </c:pt>
                <c:pt idx="175" formatCode="#,##0">
                  <c:v>4887</c:v>
                </c:pt>
                <c:pt idx="176" formatCode="#,##0">
                  <c:v>8391</c:v>
                </c:pt>
                <c:pt idx="177" formatCode="#,##0">
                  <c:v>15345</c:v>
                </c:pt>
                <c:pt idx="178" formatCode="#,##0">
                  <c:v>13033</c:v>
                </c:pt>
                <c:pt idx="179" formatCode="#,##0">
                  <c:v>11825</c:v>
                </c:pt>
                <c:pt idx="180" formatCode="#,##0">
                  <c:v>12696</c:v>
                </c:pt>
                <c:pt idx="181" formatCode="#,##0">
                  <c:v>10598</c:v>
                </c:pt>
                <c:pt idx="182" formatCode="#,##0">
                  <c:v>6230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C-9F47-BD27-9E924289C097}"/>
            </c:ext>
          </c:extLst>
        </c:ser>
        <c:ser>
          <c:idx val="1"/>
          <c:order val="1"/>
          <c:tx>
            <c:strRef>
              <c:f>Trends!$A$51</c:f>
              <c:strCache>
                <c:ptCount val="1"/>
                <c:pt idx="0">
                  <c:v>Public lab tests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Trends!$B$49:$GB$49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Trends!$B$51:$GB$51</c:f>
              <c:numCache>
                <c:formatCode>General</c:formatCode>
                <c:ptCount val="183"/>
                <c:pt idx="0">
                  <c:v>312</c:v>
                </c:pt>
                <c:pt idx="1">
                  <c:v>826</c:v>
                </c:pt>
                <c:pt idx="2">
                  <c:v>1291</c:v>
                </c:pt>
                <c:pt idx="3">
                  <c:v>1225</c:v>
                </c:pt>
                <c:pt idx="4">
                  <c:v>1613</c:v>
                </c:pt>
                <c:pt idx="5">
                  <c:v>118</c:v>
                </c:pt>
                <c:pt idx="6">
                  <c:v>3192</c:v>
                </c:pt>
                <c:pt idx="7">
                  <c:v>1962</c:v>
                </c:pt>
                <c:pt idx="8">
                  <c:v>1962</c:v>
                </c:pt>
                <c:pt idx="9">
                  <c:v>1618</c:v>
                </c:pt>
                <c:pt idx="10">
                  <c:v>1928</c:v>
                </c:pt>
                <c:pt idx="11">
                  <c:v>2831</c:v>
                </c:pt>
                <c:pt idx="12">
                  <c:v>3250</c:v>
                </c:pt>
                <c:pt idx="13">
                  <c:v>3172</c:v>
                </c:pt>
                <c:pt idx="14" formatCode="#,##0">
                  <c:v>4747</c:v>
                </c:pt>
                <c:pt idx="15">
                  <c:v>3595</c:v>
                </c:pt>
                <c:pt idx="16">
                  <c:v>3592</c:v>
                </c:pt>
                <c:pt idx="17">
                  <c:v>6184</c:v>
                </c:pt>
                <c:pt idx="18">
                  <c:v>5412</c:v>
                </c:pt>
                <c:pt idx="19">
                  <c:v>3791</c:v>
                </c:pt>
                <c:pt idx="20">
                  <c:v>4272</c:v>
                </c:pt>
                <c:pt idx="21">
                  <c:v>7626</c:v>
                </c:pt>
                <c:pt idx="22">
                  <c:v>4836</c:v>
                </c:pt>
                <c:pt idx="23">
                  <c:v>9245</c:v>
                </c:pt>
                <c:pt idx="24">
                  <c:v>5595</c:v>
                </c:pt>
                <c:pt idx="25">
                  <c:v>5915</c:v>
                </c:pt>
                <c:pt idx="26">
                  <c:v>9506</c:v>
                </c:pt>
                <c:pt idx="27">
                  <c:v>11900</c:v>
                </c:pt>
                <c:pt idx="28">
                  <c:v>7225</c:v>
                </c:pt>
                <c:pt idx="29">
                  <c:v>5358</c:v>
                </c:pt>
                <c:pt idx="30">
                  <c:v>4389</c:v>
                </c:pt>
                <c:pt idx="31">
                  <c:v>6240</c:v>
                </c:pt>
                <c:pt idx="32">
                  <c:v>8778</c:v>
                </c:pt>
                <c:pt idx="33">
                  <c:v>9025</c:v>
                </c:pt>
                <c:pt idx="34">
                  <c:v>9615</c:v>
                </c:pt>
                <c:pt idx="35">
                  <c:v>8292</c:v>
                </c:pt>
                <c:pt idx="36">
                  <c:v>8599</c:v>
                </c:pt>
                <c:pt idx="37">
                  <c:v>7678</c:v>
                </c:pt>
                <c:pt idx="38">
                  <c:v>7335</c:v>
                </c:pt>
                <c:pt idx="39">
                  <c:v>10073</c:v>
                </c:pt>
                <c:pt idx="40">
                  <c:v>11613</c:v>
                </c:pt>
                <c:pt idx="41">
                  <c:v>10868</c:v>
                </c:pt>
                <c:pt idx="42">
                  <c:v>7749</c:v>
                </c:pt>
                <c:pt idx="43">
                  <c:v>7795</c:v>
                </c:pt>
                <c:pt idx="44">
                  <c:v>8430</c:v>
                </c:pt>
                <c:pt idx="45">
                  <c:v>7201</c:v>
                </c:pt>
                <c:pt idx="46">
                  <c:v>8494</c:v>
                </c:pt>
                <c:pt idx="47">
                  <c:v>10909</c:v>
                </c:pt>
                <c:pt idx="48">
                  <c:v>10568</c:v>
                </c:pt>
                <c:pt idx="49">
                  <c:v>5473</c:v>
                </c:pt>
                <c:pt idx="50">
                  <c:v>3067</c:v>
                </c:pt>
                <c:pt idx="51">
                  <c:v>18065</c:v>
                </c:pt>
                <c:pt idx="52">
                  <c:v>8438</c:v>
                </c:pt>
                <c:pt idx="53">
                  <c:v>10897</c:v>
                </c:pt>
                <c:pt idx="54">
                  <c:v>10034</c:v>
                </c:pt>
                <c:pt idx="55">
                  <c:v>11576</c:v>
                </c:pt>
                <c:pt idx="56">
                  <c:v>8591</c:v>
                </c:pt>
                <c:pt idx="57">
                  <c:v>10910</c:v>
                </c:pt>
                <c:pt idx="58">
                  <c:v>12225</c:v>
                </c:pt>
                <c:pt idx="59">
                  <c:v>20810</c:v>
                </c:pt>
                <c:pt idx="60">
                  <c:v>16642</c:v>
                </c:pt>
                <c:pt idx="61">
                  <c:v>17480</c:v>
                </c:pt>
                <c:pt idx="62">
                  <c:v>14502</c:v>
                </c:pt>
                <c:pt idx="63">
                  <c:v>12757</c:v>
                </c:pt>
                <c:pt idx="64">
                  <c:v>14364</c:v>
                </c:pt>
                <c:pt idx="65">
                  <c:v>16282</c:v>
                </c:pt>
                <c:pt idx="66">
                  <c:v>13893</c:v>
                </c:pt>
                <c:pt idx="67">
                  <c:v>15727</c:v>
                </c:pt>
                <c:pt idx="68">
                  <c:v>19934</c:v>
                </c:pt>
                <c:pt idx="69">
                  <c:v>17698</c:v>
                </c:pt>
                <c:pt idx="70">
                  <c:v>14803</c:v>
                </c:pt>
                <c:pt idx="71">
                  <c:v>12790</c:v>
                </c:pt>
                <c:pt idx="72">
                  <c:v>12420</c:v>
                </c:pt>
                <c:pt idx="73">
                  <c:v>12925</c:v>
                </c:pt>
                <c:pt idx="74">
                  <c:v>12436</c:v>
                </c:pt>
                <c:pt idx="75">
                  <c:v>14756</c:v>
                </c:pt>
                <c:pt idx="76">
                  <c:v>15754</c:v>
                </c:pt>
                <c:pt idx="77">
                  <c:v>10282</c:v>
                </c:pt>
                <c:pt idx="78">
                  <c:v>13232</c:v>
                </c:pt>
                <c:pt idx="79">
                  <c:v>16213</c:v>
                </c:pt>
                <c:pt idx="80">
                  <c:v>13804</c:v>
                </c:pt>
                <c:pt idx="81">
                  <c:v>13452</c:v>
                </c:pt>
                <c:pt idx="82">
                  <c:v>11529</c:v>
                </c:pt>
                <c:pt idx="83">
                  <c:v>10674</c:v>
                </c:pt>
                <c:pt idx="84">
                  <c:v>8331</c:v>
                </c:pt>
                <c:pt idx="85">
                  <c:v>11693</c:v>
                </c:pt>
                <c:pt idx="86">
                  <c:v>15963</c:v>
                </c:pt>
                <c:pt idx="87">
                  <c:v>15175</c:v>
                </c:pt>
                <c:pt idx="88">
                  <c:v>11545</c:v>
                </c:pt>
                <c:pt idx="89">
                  <c:v>17515</c:v>
                </c:pt>
                <c:pt idx="90">
                  <c:v>14975</c:v>
                </c:pt>
                <c:pt idx="91">
                  <c:v>11529</c:v>
                </c:pt>
                <c:pt idx="92">
                  <c:v>12070</c:v>
                </c:pt>
                <c:pt idx="93">
                  <c:v>14267</c:v>
                </c:pt>
                <c:pt idx="94">
                  <c:v>17097</c:v>
                </c:pt>
                <c:pt idx="95">
                  <c:v>15683</c:v>
                </c:pt>
                <c:pt idx="96">
                  <c:v>13518</c:v>
                </c:pt>
                <c:pt idx="97">
                  <c:v>15646</c:v>
                </c:pt>
                <c:pt idx="98">
                  <c:v>13897</c:v>
                </c:pt>
                <c:pt idx="99">
                  <c:v>13672</c:v>
                </c:pt>
                <c:pt idx="100">
                  <c:v>17057</c:v>
                </c:pt>
                <c:pt idx="101">
                  <c:v>17265</c:v>
                </c:pt>
                <c:pt idx="102">
                  <c:v>17403</c:v>
                </c:pt>
                <c:pt idx="103">
                  <c:v>17805</c:v>
                </c:pt>
                <c:pt idx="104">
                  <c:v>19443</c:v>
                </c:pt>
                <c:pt idx="105">
                  <c:v>14705</c:v>
                </c:pt>
                <c:pt idx="106">
                  <c:v>15780</c:v>
                </c:pt>
                <c:pt idx="107">
                  <c:v>20436</c:v>
                </c:pt>
                <c:pt idx="108">
                  <c:v>17481</c:v>
                </c:pt>
                <c:pt idx="109">
                  <c:v>20543</c:v>
                </c:pt>
                <c:pt idx="110">
                  <c:v>19365</c:v>
                </c:pt>
                <c:pt idx="111">
                  <c:v>16997</c:v>
                </c:pt>
                <c:pt idx="112">
                  <c:v>14739</c:v>
                </c:pt>
                <c:pt idx="113">
                  <c:v>15062</c:v>
                </c:pt>
                <c:pt idx="114">
                  <c:v>16165</c:v>
                </c:pt>
                <c:pt idx="115">
                  <c:v>18110</c:v>
                </c:pt>
                <c:pt idx="116">
                  <c:v>16590</c:v>
                </c:pt>
                <c:pt idx="117">
                  <c:v>22053</c:v>
                </c:pt>
                <c:pt idx="118">
                  <c:v>13670</c:v>
                </c:pt>
                <c:pt idx="119">
                  <c:v>12676</c:v>
                </c:pt>
                <c:pt idx="120">
                  <c:v>8578</c:v>
                </c:pt>
                <c:pt idx="121">
                  <c:v>12877</c:v>
                </c:pt>
                <c:pt idx="122">
                  <c:v>14447</c:v>
                </c:pt>
                <c:pt idx="123">
                  <c:v>15684</c:v>
                </c:pt>
                <c:pt idx="124">
                  <c:v>18948</c:v>
                </c:pt>
                <c:pt idx="125">
                  <c:v>16441</c:v>
                </c:pt>
                <c:pt idx="126">
                  <c:v>9788</c:v>
                </c:pt>
                <c:pt idx="127">
                  <c:v>6201</c:v>
                </c:pt>
                <c:pt idx="128">
                  <c:v>5745</c:v>
                </c:pt>
                <c:pt idx="129">
                  <c:v>9356</c:v>
                </c:pt>
                <c:pt idx="130">
                  <c:v>11757</c:v>
                </c:pt>
                <c:pt idx="131">
                  <c:v>11888</c:v>
                </c:pt>
                <c:pt idx="132">
                  <c:v>10482</c:v>
                </c:pt>
                <c:pt idx="133">
                  <c:v>9163</c:v>
                </c:pt>
                <c:pt idx="134">
                  <c:v>5589</c:v>
                </c:pt>
                <c:pt idx="135">
                  <c:v>9418</c:v>
                </c:pt>
                <c:pt idx="136">
                  <c:v>10487</c:v>
                </c:pt>
                <c:pt idx="137">
                  <c:v>10668</c:v>
                </c:pt>
                <c:pt idx="138">
                  <c:v>9926</c:v>
                </c:pt>
                <c:pt idx="139">
                  <c:v>8728</c:v>
                </c:pt>
                <c:pt idx="140">
                  <c:v>5251</c:v>
                </c:pt>
                <c:pt idx="141">
                  <c:v>3762</c:v>
                </c:pt>
                <c:pt idx="142">
                  <c:v>8296</c:v>
                </c:pt>
                <c:pt idx="143">
                  <c:v>9297</c:v>
                </c:pt>
                <c:pt idx="144">
                  <c:v>6461</c:v>
                </c:pt>
                <c:pt idx="145">
                  <c:v>12309</c:v>
                </c:pt>
                <c:pt idx="146">
                  <c:v>7475</c:v>
                </c:pt>
                <c:pt idx="147">
                  <c:v>4377</c:v>
                </c:pt>
                <c:pt idx="148">
                  <c:v>3715</c:v>
                </c:pt>
                <c:pt idx="149">
                  <c:v>7482</c:v>
                </c:pt>
                <c:pt idx="150">
                  <c:v>8425</c:v>
                </c:pt>
                <c:pt idx="151">
                  <c:v>8123</c:v>
                </c:pt>
                <c:pt idx="152">
                  <c:v>7664</c:v>
                </c:pt>
                <c:pt idx="153">
                  <c:v>7073</c:v>
                </c:pt>
                <c:pt idx="154">
                  <c:v>3702</c:v>
                </c:pt>
                <c:pt idx="155">
                  <c:v>4001</c:v>
                </c:pt>
                <c:pt idx="156">
                  <c:v>7842</c:v>
                </c:pt>
                <c:pt idx="157">
                  <c:v>9364</c:v>
                </c:pt>
                <c:pt idx="158" formatCode="#,##0">
                  <c:v>9694</c:v>
                </c:pt>
                <c:pt idx="159" formatCode="#,##0">
                  <c:v>8807</c:v>
                </c:pt>
                <c:pt idx="160" formatCode="#,##0">
                  <c:v>8398</c:v>
                </c:pt>
                <c:pt idx="161" formatCode="#,##0">
                  <c:v>3521</c:v>
                </c:pt>
                <c:pt idx="162" formatCode="#,##0">
                  <c:v>3765</c:v>
                </c:pt>
                <c:pt idx="163" formatCode="#,##0">
                  <c:v>8534</c:v>
                </c:pt>
                <c:pt idx="164" formatCode="#,##0">
                  <c:v>8895</c:v>
                </c:pt>
                <c:pt idx="165" formatCode="#,##0">
                  <c:v>9591</c:v>
                </c:pt>
                <c:pt idx="166" formatCode="#,##0">
                  <c:v>10502</c:v>
                </c:pt>
                <c:pt idx="167" formatCode="#,##0">
                  <c:v>8417</c:v>
                </c:pt>
                <c:pt idx="168" formatCode="#,##0">
                  <c:v>4914</c:v>
                </c:pt>
                <c:pt idx="169" formatCode="#,##0">
                  <c:v>4415</c:v>
                </c:pt>
                <c:pt idx="170" formatCode="#,##0">
                  <c:v>8187</c:v>
                </c:pt>
                <c:pt idx="171" formatCode="#,##0">
                  <c:v>8812</c:v>
                </c:pt>
                <c:pt idx="172" formatCode="#,##0">
                  <c:v>8289</c:v>
                </c:pt>
                <c:pt idx="173" formatCode="#,##0">
                  <c:v>4773</c:v>
                </c:pt>
                <c:pt idx="174" formatCode="#,##0">
                  <c:v>6306</c:v>
                </c:pt>
                <c:pt idx="175" formatCode="#,##0">
                  <c:v>4127</c:v>
                </c:pt>
                <c:pt idx="176" formatCode="#,##0">
                  <c:v>3620</c:v>
                </c:pt>
                <c:pt idx="177" formatCode="#,##0">
                  <c:v>8081</c:v>
                </c:pt>
                <c:pt idx="178" formatCode="#,##0">
                  <c:v>8099</c:v>
                </c:pt>
                <c:pt idx="179" formatCode="#,##0">
                  <c:v>8835</c:v>
                </c:pt>
                <c:pt idx="180" formatCode="#,##0">
                  <c:v>9108</c:v>
                </c:pt>
                <c:pt idx="181" formatCode="#,##0">
                  <c:v>7515</c:v>
                </c:pt>
                <c:pt idx="182" formatCode="#,##0">
                  <c:v>4484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C-9F47-BD27-9E924289C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3020288"/>
        <c:axId val="42878080"/>
      </c:barChart>
      <c:lineChart>
        <c:grouping val="standard"/>
        <c:varyColors val="0"/>
        <c:ser>
          <c:idx val="2"/>
          <c:order val="2"/>
          <c:tx>
            <c:strRef>
              <c:f>Trends!$A$52</c:f>
              <c:strCache>
                <c:ptCount val="1"/>
                <c:pt idx="0">
                  <c:v>Proportion + (cases/ all tests)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Trends!$B$49:$GB$49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Trends!$B$52:$GB$52</c:f>
              <c:numCache>
                <c:formatCode>0.0%</c:formatCode>
                <c:ptCount val="183"/>
                <c:pt idx="0">
                  <c:v>2.5306122448979593E-2</c:v>
                </c:pt>
                <c:pt idx="1">
                  <c:v>2.9745042492917848E-2</c:v>
                </c:pt>
                <c:pt idx="2">
                  <c:v>2.6186579378068741E-2</c:v>
                </c:pt>
                <c:pt idx="3">
                  <c:v>1.8438603373872108E-2</c:v>
                </c:pt>
                <c:pt idx="4">
                  <c:v>1.7091959557053442E-2</c:v>
                </c:pt>
                <c:pt idx="5">
                  <c:v>1.5308641975308642E-2</c:v>
                </c:pt>
                <c:pt idx="6">
                  <c:v>2.881558028616852E-2</c:v>
                </c:pt>
                <c:pt idx="7">
                  <c:v>2.9473057457576661E-2</c:v>
                </c:pt>
                <c:pt idx="8">
                  <c:v>4.2869901756475141E-2</c:v>
                </c:pt>
                <c:pt idx="9">
                  <c:v>2.6624677927283139E-2</c:v>
                </c:pt>
                <c:pt idx="10">
                  <c:v>2.2002200220022004E-2</c:v>
                </c:pt>
                <c:pt idx="11">
                  <c:v>3.1905670192474422E-2</c:v>
                </c:pt>
                <c:pt idx="12">
                  <c:v>3.6002224075618573E-2</c:v>
                </c:pt>
                <c:pt idx="13">
                  <c:v>1.8535127055306428E-2</c:v>
                </c:pt>
                <c:pt idx="14">
                  <c:v>2.0885424327106928E-2</c:v>
                </c:pt>
                <c:pt idx="15">
                  <c:v>3.0772065597936243E-2</c:v>
                </c:pt>
                <c:pt idx="16">
                  <c:v>2.4898078043098428E-2</c:v>
                </c:pt>
                <c:pt idx="17">
                  <c:v>3.2462229481420989E-2</c:v>
                </c:pt>
                <c:pt idx="18">
                  <c:v>3.0272108843537416E-2</c:v>
                </c:pt>
                <c:pt idx="19">
                  <c:v>1.6484792198746226E-2</c:v>
                </c:pt>
                <c:pt idx="20">
                  <c:v>2.4217829558842781E-2</c:v>
                </c:pt>
                <c:pt idx="21">
                  <c:v>2.5236593059936908E-2</c:v>
                </c:pt>
                <c:pt idx="22">
                  <c:v>2.917318912765049E-2</c:v>
                </c:pt>
                <c:pt idx="23">
                  <c:v>3.0438521066208084E-2</c:v>
                </c:pt>
                <c:pt idx="24">
                  <c:v>2.8549456887436316E-2</c:v>
                </c:pt>
                <c:pt idx="25">
                  <c:v>3.0424339471577262E-2</c:v>
                </c:pt>
                <c:pt idx="26">
                  <c:v>2.9322394408994226E-2</c:v>
                </c:pt>
                <c:pt idx="27">
                  <c:v>2.9679304163070182E-2</c:v>
                </c:pt>
                <c:pt idx="28">
                  <c:v>3.7052738680685093E-2</c:v>
                </c:pt>
                <c:pt idx="29">
                  <c:v>3.1739998099401312E-2</c:v>
                </c:pt>
                <c:pt idx="30">
                  <c:v>2.0857269111798499E-2</c:v>
                </c:pt>
                <c:pt idx="31">
                  <c:v>3.3270706121809927E-2</c:v>
                </c:pt>
                <c:pt idx="32">
                  <c:v>4.2630937880633372E-2</c:v>
                </c:pt>
                <c:pt idx="33">
                  <c:v>3.2155325534390884E-2</c:v>
                </c:pt>
                <c:pt idx="34">
                  <c:v>3.4478762241409285E-2</c:v>
                </c:pt>
                <c:pt idx="35">
                  <c:v>4.3242142420745366E-2</c:v>
                </c:pt>
                <c:pt idx="36">
                  <c:v>5.1210564930300809E-2</c:v>
                </c:pt>
                <c:pt idx="37">
                  <c:v>4.3470429300510358E-2</c:v>
                </c:pt>
                <c:pt idx="38">
                  <c:v>3.9901596063842554E-2</c:v>
                </c:pt>
                <c:pt idx="39">
                  <c:v>4.2347736958515403E-2</c:v>
                </c:pt>
                <c:pt idx="40">
                  <c:v>4.6156409686736281E-2</c:v>
                </c:pt>
                <c:pt idx="41">
                  <c:v>5.442432204185043E-2</c:v>
                </c:pt>
                <c:pt idx="42">
                  <c:v>6.4727426398084237E-2</c:v>
                </c:pt>
                <c:pt idx="43">
                  <c:v>5.6729206677500373E-2</c:v>
                </c:pt>
                <c:pt idx="44">
                  <c:v>4.4323909708525094E-2</c:v>
                </c:pt>
                <c:pt idx="45">
                  <c:v>6.1059659702778379E-2</c:v>
                </c:pt>
                <c:pt idx="46">
                  <c:v>5.6310017614637192E-2</c:v>
                </c:pt>
                <c:pt idx="47">
                  <c:v>5.7128128221951451E-2</c:v>
                </c:pt>
                <c:pt idx="48">
                  <c:v>6.3895304080061582E-2</c:v>
                </c:pt>
                <c:pt idx="49">
                  <c:v>8.0018572976319452E-2</c:v>
                </c:pt>
                <c:pt idx="50">
                  <c:v>7.0544823095289783E-2</c:v>
                </c:pt>
                <c:pt idx="51">
                  <c:v>5.7679710394759526E-2</c:v>
                </c:pt>
                <c:pt idx="52">
                  <c:v>7.0777247069040386E-2</c:v>
                </c:pt>
                <c:pt idx="53">
                  <c:v>7.5126778995583177E-2</c:v>
                </c:pt>
                <c:pt idx="54">
                  <c:v>7.9555924083287266E-2</c:v>
                </c:pt>
                <c:pt idx="55">
                  <c:v>7.3831856122536788E-2</c:v>
                </c:pt>
                <c:pt idx="56">
                  <c:v>9.7008571266390412E-2</c:v>
                </c:pt>
                <c:pt idx="57">
                  <c:v>7.7532992762877825E-2</c:v>
                </c:pt>
                <c:pt idx="58">
                  <c:v>7.0116588259357737E-2</c:v>
                </c:pt>
                <c:pt idx="59">
                  <c:v>9.4160710168319117E-2</c:v>
                </c:pt>
                <c:pt idx="60">
                  <c:v>8.7528149423764731E-2</c:v>
                </c:pt>
                <c:pt idx="61">
                  <c:v>8.2311168495803749E-2</c:v>
                </c:pt>
                <c:pt idx="62">
                  <c:v>8.1563655573164293E-2</c:v>
                </c:pt>
                <c:pt idx="63">
                  <c:v>0.11299656267676109</c:v>
                </c:pt>
                <c:pt idx="64">
                  <c:v>8.5039181193027349E-2</c:v>
                </c:pt>
                <c:pt idx="65">
                  <c:v>8.0217606330365968E-2</c:v>
                </c:pt>
                <c:pt idx="66">
                  <c:v>0.1049368312277076</c:v>
                </c:pt>
                <c:pt idx="67">
                  <c:v>0.1049147567601324</c:v>
                </c:pt>
                <c:pt idx="68">
                  <c:v>0.10228278655543335</c:v>
                </c:pt>
                <c:pt idx="69">
                  <c:v>0.12626573919168796</c:v>
                </c:pt>
                <c:pt idx="70">
                  <c:v>0.13123748795136056</c:v>
                </c:pt>
                <c:pt idx="71">
                  <c:v>0.11906275157832295</c:v>
                </c:pt>
                <c:pt idx="72">
                  <c:v>0.14477696617261188</c:v>
                </c:pt>
                <c:pt idx="73">
                  <c:v>0.12743951465536146</c:v>
                </c:pt>
                <c:pt idx="74">
                  <c:v>0.11832013854527462</c:v>
                </c:pt>
                <c:pt idx="75">
                  <c:v>0.14978597696991619</c:v>
                </c:pt>
                <c:pt idx="76">
                  <c:v>0.13412864274933239</c:v>
                </c:pt>
                <c:pt idx="77">
                  <c:v>0.1707676381589425</c:v>
                </c:pt>
                <c:pt idx="78">
                  <c:v>0.15282470604135695</c:v>
                </c:pt>
                <c:pt idx="79">
                  <c:v>0.16669597327237559</c:v>
                </c:pt>
                <c:pt idx="80">
                  <c:v>0.15260448072730645</c:v>
                </c:pt>
                <c:pt idx="81">
                  <c:v>0.1898344010637012</c:v>
                </c:pt>
                <c:pt idx="82">
                  <c:v>0.20080768695167803</c:v>
                </c:pt>
                <c:pt idx="83">
                  <c:v>0.16643466841759685</c:v>
                </c:pt>
                <c:pt idx="84">
                  <c:v>0.20500819096653405</c:v>
                </c:pt>
                <c:pt idx="85">
                  <c:v>0.21037167176566807</c:v>
                </c:pt>
                <c:pt idx="86">
                  <c:v>0.21997779643118248</c:v>
                </c:pt>
                <c:pt idx="87">
                  <c:v>0.22289986730631825</c:v>
                </c:pt>
                <c:pt idx="88">
                  <c:v>0.23226137091607943</c:v>
                </c:pt>
                <c:pt idx="89">
                  <c:v>0.23134789557805008</c:v>
                </c:pt>
                <c:pt idx="90">
                  <c:v>0.23036525483811673</c:v>
                </c:pt>
                <c:pt idx="91">
                  <c:v>0.26435935198821797</c:v>
                </c:pt>
                <c:pt idx="92">
                  <c:v>0.23361967711476014</c:v>
                </c:pt>
                <c:pt idx="93">
                  <c:v>0.23899422247538449</c:v>
                </c:pt>
                <c:pt idx="94">
                  <c:v>0.24343955848317608</c:v>
                </c:pt>
                <c:pt idx="95">
                  <c:v>0.21818470606921625</c:v>
                </c:pt>
                <c:pt idx="96">
                  <c:v>0.26294362850130509</c:v>
                </c:pt>
                <c:pt idx="97">
                  <c:v>0.26315444883350431</c:v>
                </c:pt>
                <c:pt idx="98">
                  <c:v>0.28720204806999228</c:v>
                </c:pt>
                <c:pt idx="99">
                  <c:v>0.27538437319620085</c:v>
                </c:pt>
                <c:pt idx="100">
                  <c:v>0.28110335103218842</c:v>
                </c:pt>
                <c:pt idx="101">
                  <c:v>0.28147704932045475</c:v>
                </c:pt>
                <c:pt idx="102">
                  <c:v>0.27787242883856222</c:v>
                </c:pt>
                <c:pt idx="103">
                  <c:v>0.2673683786829818</c:v>
                </c:pt>
                <c:pt idx="104">
                  <c:v>0.27445618903807695</c:v>
                </c:pt>
                <c:pt idx="105">
                  <c:v>0.27446237352134284</c:v>
                </c:pt>
                <c:pt idx="106">
                  <c:v>0.26123101518784975</c:v>
                </c:pt>
                <c:pt idx="107">
                  <c:v>0.27151772290074766</c:v>
                </c:pt>
                <c:pt idx="108">
                  <c:v>0.28100874935666498</c:v>
                </c:pt>
                <c:pt idx="109">
                  <c:v>0.26633194608835098</c:v>
                </c:pt>
                <c:pt idx="110">
                  <c:v>0.26344875226664366</c:v>
                </c:pt>
                <c:pt idx="111">
                  <c:v>0.26171856817018108</c:v>
                </c:pt>
                <c:pt idx="112">
                  <c:v>0.25041325220694266</c:v>
                </c:pt>
                <c:pt idx="113">
                  <c:v>0.25453841823810863</c:v>
                </c:pt>
                <c:pt idx="114">
                  <c:v>0.26768246802106849</c:v>
                </c:pt>
                <c:pt idx="115">
                  <c:v>0.24609009490709799</c:v>
                </c:pt>
                <c:pt idx="116">
                  <c:v>0.26567998842983176</c:v>
                </c:pt>
                <c:pt idx="117">
                  <c:v>0.23861012956419317</c:v>
                </c:pt>
                <c:pt idx="118">
                  <c:v>0.23552911421509456</c:v>
                </c:pt>
                <c:pt idx="119">
                  <c:v>0.24539149479832087</c:v>
                </c:pt>
                <c:pt idx="120">
                  <c:v>0.22843081970574666</c:v>
                </c:pt>
                <c:pt idx="121">
                  <c:v>0.24824944982708852</c:v>
                </c:pt>
                <c:pt idx="122">
                  <c:v>0.22686803583133056</c:v>
                </c:pt>
                <c:pt idx="123">
                  <c:v>0.21541461108977578</c:v>
                </c:pt>
                <c:pt idx="124">
                  <c:v>0.21072472477941379</c:v>
                </c:pt>
                <c:pt idx="125">
                  <c:v>0.22000131934824196</c:v>
                </c:pt>
                <c:pt idx="126">
                  <c:v>0.22204482289633967</c:v>
                </c:pt>
                <c:pt idx="127">
                  <c:v>0.21875816424279371</c:v>
                </c:pt>
                <c:pt idx="128">
                  <c:v>0.17494075469405115</c:v>
                </c:pt>
                <c:pt idx="129">
                  <c:v>0.19707920051836714</c:v>
                </c:pt>
                <c:pt idx="130">
                  <c:v>0.17650362217105633</c:v>
                </c:pt>
                <c:pt idx="131">
                  <c:v>0.16765732966788022</c:v>
                </c:pt>
                <c:pt idx="132">
                  <c:v>0.16329780176036091</c:v>
                </c:pt>
                <c:pt idx="133">
                  <c:v>0.16903938265034593</c:v>
                </c:pt>
                <c:pt idx="134">
                  <c:v>0.15384615384615385</c:v>
                </c:pt>
                <c:pt idx="135">
                  <c:v>0.15463591849628811</c:v>
                </c:pt>
                <c:pt idx="136">
                  <c:v>0.15764667641800748</c:v>
                </c:pt>
                <c:pt idx="137">
                  <c:v>0.14027410832232498</c:v>
                </c:pt>
                <c:pt idx="138">
                  <c:v>0.12130235602094241</c:v>
                </c:pt>
                <c:pt idx="139">
                  <c:v>0.14941714783745505</c:v>
                </c:pt>
                <c:pt idx="140">
                  <c:v>0.1576127819548872</c:v>
                </c:pt>
                <c:pt idx="141">
                  <c:v>0.12805426166544087</c:v>
                </c:pt>
                <c:pt idx="142">
                  <c:v>0.13696181159060436</c:v>
                </c:pt>
                <c:pt idx="143">
                  <c:v>0.13598821610815928</c:v>
                </c:pt>
                <c:pt idx="144">
                  <c:v>0.1291785888757066</c:v>
                </c:pt>
                <c:pt idx="145">
                  <c:v>0.11704341933297836</c:v>
                </c:pt>
                <c:pt idx="146">
                  <c:v>0.11437311661035522</c:v>
                </c:pt>
                <c:pt idx="147">
                  <c:v>0.10531062655843812</c:v>
                </c:pt>
                <c:pt idx="148">
                  <c:v>0.10421836228287841</c:v>
                </c:pt>
                <c:pt idx="149">
                  <c:v>0.10960446675737813</c:v>
                </c:pt>
                <c:pt idx="150">
                  <c:v>0.11874386653581943</c:v>
                </c:pt>
                <c:pt idx="151">
                  <c:v>0.11140383891607075</c:v>
                </c:pt>
                <c:pt idx="152">
                  <c:v>9.9652375434530704E-2</c:v>
                </c:pt>
                <c:pt idx="153">
                  <c:v>9.9773935357732019E-2</c:v>
                </c:pt>
                <c:pt idx="154">
                  <c:v>9.6586368306884343E-2</c:v>
                </c:pt>
                <c:pt idx="155">
                  <c:v>8.8348481126668307E-2</c:v>
                </c:pt>
                <c:pt idx="156">
                  <c:v>9.1553183658446821E-2</c:v>
                </c:pt>
                <c:pt idx="157">
                  <c:v>9.7640476769642423E-2</c:v>
                </c:pt>
                <c:pt idx="158">
                  <c:v>9.4626563028050018E-2</c:v>
                </c:pt>
                <c:pt idx="159">
                  <c:v>9.7529538131041885E-2</c:v>
                </c:pt>
                <c:pt idx="160">
                  <c:v>0.10062452204945195</c:v>
                </c:pt>
                <c:pt idx="161">
                  <c:v>9.4317284925019729E-2</c:v>
                </c:pt>
                <c:pt idx="162">
                  <c:v>6.6534516935275359E-2</c:v>
                </c:pt>
                <c:pt idx="163">
                  <c:v>9.1737429634576859E-2</c:v>
                </c:pt>
                <c:pt idx="164">
                  <c:v>9.519549073991232E-2</c:v>
                </c:pt>
                <c:pt idx="165">
                  <c:v>0.10245799471506208</c:v>
                </c:pt>
                <c:pt idx="166">
                  <c:v>9.6302624709288534E-2</c:v>
                </c:pt>
                <c:pt idx="167">
                  <c:v>9.209902866619285E-2</c:v>
                </c:pt>
                <c:pt idx="168">
                  <c:v>0.11731391585760517</c:v>
                </c:pt>
                <c:pt idx="169">
                  <c:v>8.2103208490911309E-2</c:v>
                </c:pt>
                <c:pt idx="170">
                  <c:v>9.704684317718941E-2</c:v>
                </c:pt>
                <c:pt idx="171">
                  <c:v>0.10111382776419452</c:v>
                </c:pt>
                <c:pt idx="172">
                  <c:v>9.9215659985251725E-2</c:v>
                </c:pt>
                <c:pt idx="173">
                  <c:v>8.5306805176512013E-2</c:v>
                </c:pt>
                <c:pt idx="174">
                  <c:v>8.4375831780676078E-2</c:v>
                </c:pt>
                <c:pt idx="175">
                  <c:v>0.1001775016640781</c:v>
                </c:pt>
                <c:pt idx="176">
                  <c:v>7.5181084006327531E-2</c:v>
                </c:pt>
                <c:pt idx="177">
                  <c:v>7.5642448561427475E-2</c:v>
                </c:pt>
                <c:pt idx="178">
                  <c:v>8.2576187772099185E-2</c:v>
                </c:pt>
                <c:pt idx="179">
                  <c:v>8.5237173281703771E-2</c:v>
                </c:pt>
                <c:pt idx="180">
                  <c:v>8.6406164006604294E-2</c:v>
                </c:pt>
                <c:pt idx="181">
                  <c:v>8.6898912383371066E-2</c:v>
                </c:pt>
                <c:pt idx="182">
                  <c:v>8.6428971439238375E-2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EC-9F47-BD27-9E924289C097}"/>
            </c:ext>
          </c:extLst>
        </c:ser>
        <c:ser>
          <c:idx val="3"/>
          <c:order val="3"/>
          <c:tx>
            <c:strRef>
              <c:f>Trends!$A$53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Trends!$B$49:$GB$49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Trends!$B$53:$GB$53</c:f>
              <c:numCache>
                <c:formatCode>General</c:formatCode>
                <c:ptCount val="183"/>
                <c:pt idx="0">
                  <c:v>1225</c:v>
                </c:pt>
                <c:pt idx="1">
                  <c:v>2118</c:v>
                </c:pt>
                <c:pt idx="2">
                  <c:v>3666</c:v>
                </c:pt>
                <c:pt idx="3">
                  <c:v>5098</c:v>
                </c:pt>
                <c:pt idx="4">
                  <c:v>4154</c:v>
                </c:pt>
                <c:pt idx="5">
                  <c:v>2025</c:v>
                </c:pt>
                <c:pt idx="6">
                  <c:v>5032</c:v>
                </c:pt>
                <c:pt idx="7">
                  <c:v>3359</c:v>
                </c:pt>
                <c:pt idx="8">
                  <c:v>3359</c:v>
                </c:pt>
                <c:pt idx="9">
                  <c:v>3493</c:v>
                </c:pt>
                <c:pt idx="10">
                  <c:v>4545</c:v>
                </c:pt>
                <c:pt idx="11">
                  <c:v>5767</c:v>
                </c:pt>
                <c:pt idx="12">
                  <c:v>7194</c:v>
                </c:pt>
                <c:pt idx="13">
                  <c:v>6690</c:v>
                </c:pt>
                <c:pt idx="14">
                  <c:v>6799</c:v>
                </c:pt>
                <c:pt idx="15">
                  <c:v>5427</c:v>
                </c:pt>
                <c:pt idx="16">
                  <c:v>6868</c:v>
                </c:pt>
                <c:pt idx="17">
                  <c:v>9796</c:v>
                </c:pt>
                <c:pt idx="18">
                  <c:v>8820</c:v>
                </c:pt>
                <c:pt idx="19">
                  <c:v>8614</c:v>
                </c:pt>
                <c:pt idx="20">
                  <c:v>7639</c:v>
                </c:pt>
                <c:pt idx="21">
                  <c:v>9827</c:v>
                </c:pt>
                <c:pt idx="22">
                  <c:v>7027</c:v>
                </c:pt>
                <c:pt idx="23">
                  <c:v>11630</c:v>
                </c:pt>
                <c:pt idx="24">
                  <c:v>10403</c:v>
                </c:pt>
                <c:pt idx="25">
                  <c:v>9992</c:v>
                </c:pt>
                <c:pt idx="26">
                  <c:v>13164</c:v>
                </c:pt>
                <c:pt idx="27">
                  <c:v>15061</c:v>
                </c:pt>
                <c:pt idx="28">
                  <c:v>11794</c:v>
                </c:pt>
                <c:pt idx="29">
                  <c:v>10523</c:v>
                </c:pt>
                <c:pt idx="30">
                  <c:v>11315</c:v>
                </c:pt>
                <c:pt idx="31">
                  <c:v>12774</c:v>
                </c:pt>
                <c:pt idx="32">
                  <c:v>15599</c:v>
                </c:pt>
                <c:pt idx="33">
                  <c:v>16327</c:v>
                </c:pt>
                <c:pt idx="34">
                  <c:v>17257</c:v>
                </c:pt>
                <c:pt idx="35">
                  <c:v>14731</c:v>
                </c:pt>
                <c:pt idx="36">
                  <c:v>13630</c:v>
                </c:pt>
                <c:pt idx="37">
                  <c:v>16655</c:v>
                </c:pt>
                <c:pt idx="38">
                  <c:v>16666</c:v>
                </c:pt>
                <c:pt idx="39">
                  <c:v>18537</c:v>
                </c:pt>
                <c:pt idx="40">
                  <c:v>18004</c:v>
                </c:pt>
                <c:pt idx="41">
                  <c:v>21314</c:v>
                </c:pt>
                <c:pt idx="42">
                  <c:v>14198</c:v>
                </c:pt>
                <c:pt idx="43">
                  <c:v>13538</c:v>
                </c:pt>
                <c:pt idx="44">
                  <c:v>18252</c:v>
                </c:pt>
                <c:pt idx="45">
                  <c:v>18572</c:v>
                </c:pt>
                <c:pt idx="46">
                  <c:v>17599</c:v>
                </c:pt>
                <c:pt idx="47">
                  <c:v>21338</c:v>
                </c:pt>
                <c:pt idx="48">
                  <c:v>19485</c:v>
                </c:pt>
                <c:pt idx="49">
                  <c:v>12922</c:v>
                </c:pt>
                <c:pt idx="50">
                  <c:v>9214</c:v>
                </c:pt>
                <c:pt idx="51">
                  <c:v>29005</c:v>
                </c:pt>
                <c:pt idx="52">
                  <c:v>20727</c:v>
                </c:pt>
                <c:pt idx="53">
                  <c:v>24452</c:v>
                </c:pt>
                <c:pt idx="54">
                  <c:v>21708</c:v>
                </c:pt>
                <c:pt idx="55">
                  <c:v>23242</c:v>
                </c:pt>
                <c:pt idx="56">
                  <c:v>17617</c:v>
                </c:pt>
                <c:pt idx="57">
                  <c:v>18792</c:v>
                </c:pt>
                <c:pt idx="58">
                  <c:v>24445</c:v>
                </c:pt>
                <c:pt idx="59">
                  <c:v>34696</c:v>
                </c:pt>
                <c:pt idx="60">
                  <c:v>30196</c:v>
                </c:pt>
                <c:pt idx="61">
                  <c:v>30980</c:v>
                </c:pt>
                <c:pt idx="62">
                  <c:v>28395</c:v>
                </c:pt>
                <c:pt idx="63">
                  <c:v>22983</c:v>
                </c:pt>
                <c:pt idx="64">
                  <c:v>25012</c:v>
                </c:pt>
                <c:pt idx="65">
                  <c:v>30330</c:v>
                </c:pt>
                <c:pt idx="66">
                  <c:v>29999</c:v>
                </c:pt>
                <c:pt idx="67">
                  <c:v>32026</c:v>
                </c:pt>
                <c:pt idx="68">
                  <c:v>37279</c:v>
                </c:pt>
                <c:pt idx="69">
                  <c:v>34071</c:v>
                </c:pt>
                <c:pt idx="70">
                  <c:v>26974</c:v>
                </c:pt>
                <c:pt idx="71">
                  <c:v>23601</c:v>
                </c:pt>
                <c:pt idx="72">
                  <c:v>28202</c:v>
                </c:pt>
                <c:pt idx="73">
                  <c:v>27362</c:v>
                </c:pt>
                <c:pt idx="74">
                  <c:v>32336</c:v>
                </c:pt>
                <c:pt idx="75">
                  <c:v>33174</c:v>
                </c:pt>
                <c:pt idx="76">
                  <c:v>34452</c:v>
                </c:pt>
                <c:pt idx="77">
                  <c:v>25116</c:v>
                </c:pt>
                <c:pt idx="78">
                  <c:v>29596</c:v>
                </c:pt>
                <c:pt idx="79">
                  <c:v>34122</c:v>
                </c:pt>
                <c:pt idx="80">
                  <c:v>43118</c:v>
                </c:pt>
                <c:pt idx="81">
                  <c:v>33092</c:v>
                </c:pt>
                <c:pt idx="82">
                  <c:v>35905</c:v>
                </c:pt>
                <c:pt idx="83">
                  <c:v>38075</c:v>
                </c:pt>
                <c:pt idx="84">
                  <c:v>29911</c:v>
                </c:pt>
                <c:pt idx="85">
                  <c:v>33013</c:v>
                </c:pt>
                <c:pt idx="86">
                  <c:v>36931</c:v>
                </c:pt>
                <c:pt idx="87">
                  <c:v>39188</c:v>
                </c:pt>
                <c:pt idx="88">
                  <c:v>39025</c:v>
                </c:pt>
                <c:pt idx="89">
                  <c:v>46925</c:v>
                </c:pt>
                <c:pt idx="90">
                  <c:v>38083</c:v>
                </c:pt>
                <c:pt idx="91">
                  <c:v>33950</c:v>
                </c:pt>
                <c:pt idx="92">
                  <c:v>43421</c:v>
                </c:pt>
                <c:pt idx="93">
                  <c:v>36867</c:v>
                </c:pt>
                <c:pt idx="94">
                  <c:v>56170</c:v>
                </c:pt>
                <c:pt idx="95">
                  <c:v>56663</c:v>
                </c:pt>
                <c:pt idx="96">
                  <c:v>51338</c:v>
                </c:pt>
                <c:pt idx="97">
                  <c:v>45821</c:v>
                </c:pt>
                <c:pt idx="98">
                  <c:v>40233</c:v>
                </c:pt>
                <c:pt idx="99">
                  <c:v>38114</c:v>
                </c:pt>
                <c:pt idx="100">
                  <c:v>45389</c:v>
                </c:pt>
                <c:pt idx="101">
                  <c:v>46796</c:v>
                </c:pt>
                <c:pt idx="102">
                  <c:v>48130</c:v>
                </c:pt>
                <c:pt idx="103">
                  <c:v>49688</c:v>
                </c:pt>
                <c:pt idx="104">
                  <c:v>49006</c:v>
                </c:pt>
                <c:pt idx="105">
                  <c:v>33899</c:v>
                </c:pt>
                <c:pt idx="106">
                  <c:v>31275</c:v>
                </c:pt>
                <c:pt idx="107">
                  <c:v>48553</c:v>
                </c:pt>
                <c:pt idx="108">
                  <c:v>46632</c:v>
                </c:pt>
                <c:pt idx="109">
                  <c:v>52382</c:v>
                </c:pt>
                <c:pt idx="110">
                  <c:v>46324</c:v>
                </c:pt>
                <c:pt idx="111">
                  <c:v>42966</c:v>
                </c:pt>
                <c:pt idx="112">
                  <c:v>28433</c:v>
                </c:pt>
                <c:pt idx="113">
                  <c:v>28424</c:v>
                </c:pt>
                <c:pt idx="114">
                  <c:v>42528</c:v>
                </c:pt>
                <c:pt idx="115">
                  <c:v>44886</c:v>
                </c:pt>
                <c:pt idx="116">
                  <c:v>41486</c:v>
                </c:pt>
                <c:pt idx="117">
                  <c:v>42450</c:v>
                </c:pt>
                <c:pt idx="118">
                  <c:v>34794</c:v>
                </c:pt>
                <c:pt idx="119">
                  <c:v>21916</c:v>
                </c:pt>
                <c:pt idx="120">
                  <c:v>19507</c:v>
                </c:pt>
                <c:pt idx="121">
                  <c:v>34989</c:v>
                </c:pt>
                <c:pt idx="122">
                  <c:v>36616</c:v>
                </c:pt>
                <c:pt idx="123">
                  <c:v>33851</c:v>
                </c:pt>
                <c:pt idx="124">
                  <c:v>36607</c:v>
                </c:pt>
                <c:pt idx="125">
                  <c:v>30318</c:v>
                </c:pt>
                <c:pt idx="126">
                  <c:v>16911</c:v>
                </c:pt>
                <c:pt idx="127">
                  <c:v>11483</c:v>
                </c:pt>
                <c:pt idx="128">
                  <c:v>16457</c:v>
                </c:pt>
                <c:pt idx="129">
                  <c:v>20063</c:v>
                </c:pt>
                <c:pt idx="130">
                  <c:v>35614</c:v>
                </c:pt>
                <c:pt idx="131">
                  <c:v>26918</c:v>
                </c:pt>
                <c:pt idx="132">
                  <c:v>22609</c:v>
                </c:pt>
                <c:pt idx="133">
                  <c:v>15032</c:v>
                </c:pt>
                <c:pt idx="134">
                  <c:v>14677</c:v>
                </c:pt>
                <c:pt idx="135">
                  <c:v>25324</c:v>
                </c:pt>
                <c:pt idx="136">
                  <c:v>24612</c:v>
                </c:pt>
                <c:pt idx="137">
                  <c:v>24224</c:v>
                </c:pt>
                <c:pt idx="138">
                  <c:v>30560</c:v>
                </c:pt>
                <c:pt idx="139">
                  <c:v>18358</c:v>
                </c:pt>
                <c:pt idx="140">
                  <c:v>10640</c:v>
                </c:pt>
                <c:pt idx="141">
                  <c:v>12237</c:v>
                </c:pt>
                <c:pt idx="142">
                  <c:v>20137</c:v>
                </c:pt>
                <c:pt idx="143">
                  <c:v>19009</c:v>
                </c:pt>
                <c:pt idx="144">
                  <c:v>14329</c:v>
                </c:pt>
                <c:pt idx="145">
                  <c:v>20659</c:v>
                </c:pt>
                <c:pt idx="146">
                  <c:v>21902</c:v>
                </c:pt>
                <c:pt idx="147">
                  <c:v>18849</c:v>
                </c:pt>
                <c:pt idx="148">
                  <c:v>11687</c:v>
                </c:pt>
                <c:pt idx="149">
                  <c:v>21313</c:v>
                </c:pt>
                <c:pt idx="150">
                  <c:v>20380</c:v>
                </c:pt>
                <c:pt idx="151">
                  <c:v>18599</c:v>
                </c:pt>
                <c:pt idx="152">
                  <c:v>18123</c:v>
                </c:pt>
                <c:pt idx="153">
                  <c:v>16367</c:v>
                </c:pt>
                <c:pt idx="154">
                  <c:v>8759</c:v>
                </c:pt>
                <c:pt idx="155">
                  <c:v>12213</c:v>
                </c:pt>
                <c:pt idx="156">
                  <c:v>21736</c:v>
                </c:pt>
                <c:pt idx="157">
                  <c:v>20555</c:v>
                </c:pt>
                <c:pt idx="158">
                  <c:v>20713</c:v>
                </c:pt>
                <c:pt idx="159">
                  <c:v>18620</c:v>
                </c:pt>
                <c:pt idx="160">
                  <c:v>15692</c:v>
                </c:pt>
                <c:pt idx="161">
                  <c:v>10136</c:v>
                </c:pt>
                <c:pt idx="162">
                  <c:v>11603</c:v>
                </c:pt>
                <c:pt idx="163">
                  <c:v>20962</c:v>
                </c:pt>
                <c:pt idx="164">
                  <c:v>22354</c:v>
                </c:pt>
                <c:pt idx="165">
                  <c:v>20057</c:v>
                </c:pt>
                <c:pt idx="166">
                  <c:v>21069</c:v>
                </c:pt>
                <c:pt idx="167">
                  <c:v>16884</c:v>
                </c:pt>
                <c:pt idx="168">
                  <c:v>6180</c:v>
                </c:pt>
                <c:pt idx="169">
                  <c:v>16394</c:v>
                </c:pt>
                <c:pt idx="170">
                  <c:v>19640</c:v>
                </c:pt>
                <c:pt idx="171">
                  <c:v>18405</c:v>
                </c:pt>
                <c:pt idx="172">
                  <c:v>14917</c:v>
                </c:pt>
                <c:pt idx="173">
                  <c:v>11359</c:v>
                </c:pt>
                <c:pt idx="174">
                  <c:v>15028</c:v>
                </c:pt>
                <c:pt idx="175">
                  <c:v>9014</c:v>
                </c:pt>
                <c:pt idx="176">
                  <c:v>12011</c:v>
                </c:pt>
                <c:pt idx="177">
                  <c:v>23426</c:v>
                </c:pt>
                <c:pt idx="178">
                  <c:v>21132</c:v>
                </c:pt>
                <c:pt idx="179">
                  <c:v>20660</c:v>
                </c:pt>
                <c:pt idx="180">
                  <c:v>21804</c:v>
                </c:pt>
                <c:pt idx="181">
                  <c:v>18113</c:v>
                </c:pt>
                <c:pt idx="182">
                  <c:v>10714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EC-9F47-BD27-9E924289C097}"/>
            </c:ext>
          </c:extLst>
        </c:ser>
        <c:ser>
          <c:idx val="4"/>
          <c:order val="4"/>
          <c:tx>
            <c:strRef>
              <c:f>Trends!$A$54</c:f>
              <c:strCache>
                <c:ptCount val="1"/>
                <c:pt idx="0">
                  <c:v>7-day moving average proportion+</c:v>
                </c:pt>
              </c:strCache>
            </c:strRef>
          </c:tx>
          <c:spPr>
            <a:ln w="127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Trends!$B$49:$GB$49</c:f>
              <c:numCache>
                <c:formatCode>d\-mmm</c:formatCode>
                <c:ptCount val="183"/>
                <c:pt idx="0">
                  <c:v>43927</c:v>
                </c:pt>
                <c:pt idx="1">
                  <c:v>43928</c:v>
                </c:pt>
                <c:pt idx="2">
                  <c:v>43929</c:v>
                </c:pt>
                <c:pt idx="3">
                  <c:v>43930</c:v>
                </c:pt>
                <c:pt idx="4">
                  <c:v>43931</c:v>
                </c:pt>
                <c:pt idx="5">
                  <c:v>43932</c:v>
                </c:pt>
                <c:pt idx="6">
                  <c:v>43933</c:v>
                </c:pt>
                <c:pt idx="7">
                  <c:v>43934</c:v>
                </c:pt>
                <c:pt idx="8">
                  <c:v>43935</c:v>
                </c:pt>
                <c:pt idx="9">
                  <c:v>43936</c:v>
                </c:pt>
                <c:pt idx="10">
                  <c:v>43937</c:v>
                </c:pt>
                <c:pt idx="11">
                  <c:v>43938</c:v>
                </c:pt>
                <c:pt idx="12">
                  <c:v>43939</c:v>
                </c:pt>
                <c:pt idx="13">
                  <c:v>43940</c:v>
                </c:pt>
                <c:pt idx="14">
                  <c:v>43941</c:v>
                </c:pt>
                <c:pt idx="15">
                  <c:v>43942</c:v>
                </c:pt>
                <c:pt idx="16">
                  <c:v>43943</c:v>
                </c:pt>
                <c:pt idx="17">
                  <c:v>43944</c:v>
                </c:pt>
                <c:pt idx="18">
                  <c:v>43945</c:v>
                </c:pt>
                <c:pt idx="19">
                  <c:v>43946</c:v>
                </c:pt>
                <c:pt idx="20">
                  <c:v>43947</c:v>
                </c:pt>
                <c:pt idx="21">
                  <c:v>43948</c:v>
                </c:pt>
                <c:pt idx="22">
                  <c:v>43949</c:v>
                </c:pt>
                <c:pt idx="23">
                  <c:v>43950</c:v>
                </c:pt>
                <c:pt idx="24">
                  <c:v>43951</c:v>
                </c:pt>
                <c:pt idx="25">
                  <c:v>43952</c:v>
                </c:pt>
                <c:pt idx="26">
                  <c:v>43953</c:v>
                </c:pt>
                <c:pt idx="27">
                  <c:v>43954</c:v>
                </c:pt>
                <c:pt idx="28">
                  <c:v>43955</c:v>
                </c:pt>
                <c:pt idx="29">
                  <c:v>43956</c:v>
                </c:pt>
                <c:pt idx="30">
                  <c:v>43957</c:v>
                </c:pt>
                <c:pt idx="31">
                  <c:v>43958</c:v>
                </c:pt>
                <c:pt idx="32">
                  <c:v>43959</c:v>
                </c:pt>
                <c:pt idx="33">
                  <c:v>43960</c:v>
                </c:pt>
                <c:pt idx="34">
                  <c:v>43961</c:v>
                </c:pt>
                <c:pt idx="35">
                  <c:v>43962</c:v>
                </c:pt>
                <c:pt idx="36">
                  <c:v>43963</c:v>
                </c:pt>
                <c:pt idx="37">
                  <c:v>43964</c:v>
                </c:pt>
                <c:pt idx="38">
                  <c:v>43965</c:v>
                </c:pt>
                <c:pt idx="39">
                  <c:v>43966</c:v>
                </c:pt>
                <c:pt idx="40">
                  <c:v>43967</c:v>
                </c:pt>
                <c:pt idx="41">
                  <c:v>43968</c:v>
                </c:pt>
                <c:pt idx="42">
                  <c:v>43969</c:v>
                </c:pt>
                <c:pt idx="43">
                  <c:v>43970</c:v>
                </c:pt>
                <c:pt idx="44">
                  <c:v>43971</c:v>
                </c:pt>
                <c:pt idx="45">
                  <c:v>43972</c:v>
                </c:pt>
                <c:pt idx="46">
                  <c:v>43973</c:v>
                </c:pt>
                <c:pt idx="47">
                  <c:v>43974</c:v>
                </c:pt>
                <c:pt idx="48">
                  <c:v>43975</c:v>
                </c:pt>
                <c:pt idx="49">
                  <c:v>43976</c:v>
                </c:pt>
                <c:pt idx="50">
                  <c:v>43977</c:v>
                </c:pt>
                <c:pt idx="51">
                  <c:v>43978</c:v>
                </c:pt>
                <c:pt idx="52">
                  <c:v>43979</c:v>
                </c:pt>
                <c:pt idx="53">
                  <c:v>43980</c:v>
                </c:pt>
                <c:pt idx="54">
                  <c:v>43981</c:v>
                </c:pt>
                <c:pt idx="55">
                  <c:v>43982</c:v>
                </c:pt>
                <c:pt idx="56">
                  <c:v>43983</c:v>
                </c:pt>
                <c:pt idx="57">
                  <c:v>43984</c:v>
                </c:pt>
                <c:pt idx="58">
                  <c:v>43985</c:v>
                </c:pt>
                <c:pt idx="59">
                  <c:v>43986</c:v>
                </c:pt>
                <c:pt idx="60">
                  <c:v>43987</c:v>
                </c:pt>
                <c:pt idx="61">
                  <c:v>43988</c:v>
                </c:pt>
                <c:pt idx="62">
                  <c:v>43989</c:v>
                </c:pt>
                <c:pt idx="63">
                  <c:v>43990</c:v>
                </c:pt>
                <c:pt idx="64">
                  <c:v>43991</c:v>
                </c:pt>
                <c:pt idx="65">
                  <c:v>43992</c:v>
                </c:pt>
                <c:pt idx="66">
                  <c:v>43993</c:v>
                </c:pt>
                <c:pt idx="67">
                  <c:v>43994</c:v>
                </c:pt>
                <c:pt idx="68">
                  <c:v>43995</c:v>
                </c:pt>
                <c:pt idx="69">
                  <c:v>43996</c:v>
                </c:pt>
                <c:pt idx="70">
                  <c:v>43997</c:v>
                </c:pt>
                <c:pt idx="71">
                  <c:v>43998</c:v>
                </c:pt>
                <c:pt idx="72">
                  <c:v>43999</c:v>
                </c:pt>
                <c:pt idx="73">
                  <c:v>44000</c:v>
                </c:pt>
                <c:pt idx="74">
                  <c:v>44001</c:v>
                </c:pt>
                <c:pt idx="75">
                  <c:v>44002</c:v>
                </c:pt>
                <c:pt idx="76">
                  <c:v>44003</c:v>
                </c:pt>
                <c:pt idx="77">
                  <c:v>44004</c:v>
                </c:pt>
                <c:pt idx="78">
                  <c:v>44005</c:v>
                </c:pt>
                <c:pt idx="79">
                  <c:v>44006</c:v>
                </c:pt>
                <c:pt idx="80">
                  <c:v>44007</c:v>
                </c:pt>
                <c:pt idx="81">
                  <c:v>44008</c:v>
                </c:pt>
                <c:pt idx="82">
                  <c:v>44009</c:v>
                </c:pt>
                <c:pt idx="83">
                  <c:v>44010</c:v>
                </c:pt>
                <c:pt idx="84">
                  <c:v>44011</c:v>
                </c:pt>
                <c:pt idx="85">
                  <c:v>44012</c:v>
                </c:pt>
                <c:pt idx="86">
                  <c:v>44013</c:v>
                </c:pt>
                <c:pt idx="87">
                  <c:v>44014</c:v>
                </c:pt>
                <c:pt idx="88">
                  <c:v>44015</c:v>
                </c:pt>
                <c:pt idx="89">
                  <c:v>44016</c:v>
                </c:pt>
                <c:pt idx="90">
                  <c:v>44017</c:v>
                </c:pt>
                <c:pt idx="91">
                  <c:v>44018</c:v>
                </c:pt>
                <c:pt idx="92">
                  <c:v>44019</c:v>
                </c:pt>
                <c:pt idx="93">
                  <c:v>44020</c:v>
                </c:pt>
                <c:pt idx="94">
                  <c:v>44021</c:v>
                </c:pt>
                <c:pt idx="95">
                  <c:v>44022</c:v>
                </c:pt>
                <c:pt idx="96">
                  <c:v>44023</c:v>
                </c:pt>
                <c:pt idx="97">
                  <c:v>44024</c:v>
                </c:pt>
                <c:pt idx="98">
                  <c:v>44025</c:v>
                </c:pt>
                <c:pt idx="99">
                  <c:v>44026</c:v>
                </c:pt>
                <c:pt idx="100">
                  <c:v>44027</c:v>
                </c:pt>
                <c:pt idx="101">
                  <c:v>44028</c:v>
                </c:pt>
                <c:pt idx="102">
                  <c:v>44029</c:v>
                </c:pt>
                <c:pt idx="103">
                  <c:v>44030</c:v>
                </c:pt>
                <c:pt idx="104">
                  <c:v>44031</c:v>
                </c:pt>
                <c:pt idx="105">
                  <c:v>44032</c:v>
                </c:pt>
                <c:pt idx="106">
                  <c:v>44033</c:v>
                </c:pt>
                <c:pt idx="107">
                  <c:v>44034</c:v>
                </c:pt>
                <c:pt idx="108">
                  <c:v>44035</c:v>
                </c:pt>
                <c:pt idx="109">
                  <c:v>44036</c:v>
                </c:pt>
                <c:pt idx="110">
                  <c:v>44037</c:v>
                </c:pt>
                <c:pt idx="111">
                  <c:v>44038</c:v>
                </c:pt>
                <c:pt idx="112">
                  <c:v>44039</c:v>
                </c:pt>
                <c:pt idx="113">
                  <c:v>44040</c:v>
                </c:pt>
                <c:pt idx="114">
                  <c:v>44041</c:v>
                </c:pt>
                <c:pt idx="115">
                  <c:v>44042</c:v>
                </c:pt>
                <c:pt idx="116">
                  <c:v>44043</c:v>
                </c:pt>
                <c:pt idx="117">
                  <c:v>44044</c:v>
                </c:pt>
                <c:pt idx="118">
                  <c:v>44045</c:v>
                </c:pt>
                <c:pt idx="119">
                  <c:v>44046</c:v>
                </c:pt>
                <c:pt idx="120">
                  <c:v>44047</c:v>
                </c:pt>
                <c:pt idx="121">
                  <c:v>44048</c:v>
                </c:pt>
                <c:pt idx="122">
                  <c:v>44049</c:v>
                </c:pt>
                <c:pt idx="123">
                  <c:v>44050</c:v>
                </c:pt>
                <c:pt idx="124">
                  <c:v>44051</c:v>
                </c:pt>
                <c:pt idx="125">
                  <c:v>44052</c:v>
                </c:pt>
                <c:pt idx="126">
                  <c:v>44053</c:v>
                </c:pt>
                <c:pt idx="127">
                  <c:v>44054</c:v>
                </c:pt>
                <c:pt idx="128">
                  <c:v>44055</c:v>
                </c:pt>
                <c:pt idx="129">
                  <c:v>44056</c:v>
                </c:pt>
                <c:pt idx="130">
                  <c:v>44057</c:v>
                </c:pt>
                <c:pt idx="131">
                  <c:v>44058</c:v>
                </c:pt>
                <c:pt idx="132">
                  <c:v>44059</c:v>
                </c:pt>
                <c:pt idx="133">
                  <c:v>44060</c:v>
                </c:pt>
                <c:pt idx="134">
                  <c:v>44061</c:v>
                </c:pt>
                <c:pt idx="135">
                  <c:v>44062</c:v>
                </c:pt>
                <c:pt idx="136">
                  <c:v>44063</c:v>
                </c:pt>
                <c:pt idx="137">
                  <c:v>44064</c:v>
                </c:pt>
                <c:pt idx="138">
                  <c:v>44065</c:v>
                </c:pt>
                <c:pt idx="139">
                  <c:v>44066</c:v>
                </c:pt>
                <c:pt idx="140">
                  <c:v>44067</c:v>
                </c:pt>
                <c:pt idx="141">
                  <c:v>44068</c:v>
                </c:pt>
                <c:pt idx="142">
                  <c:v>44069</c:v>
                </c:pt>
                <c:pt idx="143">
                  <c:v>44070</c:v>
                </c:pt>
                <c:pt idx="144">
                  <c:v>44071</c:v>
                </c:pt>
                <c:pt idx="145">
                  <c:v>44072</c:v>
                </c:pt>
                <c:pt idx="146">
                  <c:v>44073</c:v>
                </c:pt>
                <c:pt idx="147">
                  <c:v>44074</c:v>
                </c:pt>
                <c:pt idx="148">
                  <c:v>44075</c:v>
                </c:pt>
                <c:pt idx="149">
                  <c:v>44076</c:v>
                </c:pt>
                <c:pt idx="150">
                  <c:v>44077</c:v>
                </c:pt>
                <c:pt idx="151">
                  <c:v>44078</c:v>
                </c:pt>
                <c:pt idx="152">
                  <c:v>44079</c:v>
                </c:pt>
                <c:pt idx="153">
                  <c:v>44080</c:v>
                </c:pt>
                <c:pt idx="154">
                  <c:v>44081</c:v>
                </c:pt>
                <c:pt idx="155">
                  <c:v>44082</c:v>
                </c:pt>
                <c:pt idx="156">
                  <c:v>44083</c:v>
                </c:pt>
                <c:pt idx="157">
                  <c:v>44084</c:v>
                </c:pt>
                <c:pt idx="158">
                  <c:v>44085</c:v>
                </c:pt>
                <c:pt idx="159">
                  <c:v>44086</c:v>
                </c:pt>
                <c:pt idx="160">
                  <c:v>44087</c:v>
                </c:pt>
                <c:pt idx="161">
                  <c:v>44088</c:v>
                </c:pt>
                <c:pt idx="162">
                  <c:v>44089</c:v>
                </c:pt>
                <c:pt idx="163">
                  <c:v>44090</c:v>
                </c:pt>
                <c:pt idx="164">
                  <c:v>44091</c:v>
                </c:pt>
                <c:pt idx="165">
                  <c:v>44092</c:v>
                </c:pt>
                <c:pt idx="166">
                  <c:v>44093</c:v>
                </c:pt>
                <c:pt idx="167">
                  <c:v>44094</c:v>
                </c:pt>
                <c:pt idx="168">
                  <c:v>44095</c:v>
                </c:pt>
                <c:pt idx="169">
                  <c:v>44096</c:v>
                </c:pt>
                <c:pt idx="170">
                  <c:v>44097</c:v>
                </c:pt>
                <c:pt idx="171">
                  <c:v>44098</c:v>
                </c:pt>
                <c:pt idx="172">
                  <c:v>44099</c:v>
                </c:pt>
                <c:pt idx="173">
                  <c:v>44100</c:v>
                </c:pt>
                <c:pt idx="174">
                  <c:v>44101</c:v>
                </c:pt>
                <c:pt idx="175">
                  <c:v>44102</c:v>
                </c:pt>
                <c:pt idx="176">
                  <c:v>44103</c:v>
                </c:pt>
                <c:pt idx="177">
                  <c:v>44104</c:v>
                </c:pt>
                <c:pt idx="178">
                  <c:v>44105</c:v>
                </c:pt>
                <c:pt idx="179">
                  <c:v>44106</c:v>
                </c:pt>
                <c:pt idx="180">
                  <c:v>44107</c:v>
                </c:pt>
                <c:pt idx="181">
                  <c:v>44108</c:v>
                </c:pt>
                <c:pt idx="182">
                  <c:v>44109</c:v>
                </c:pt>
              </c:numCache>
            </c:numRef>
          </c:cat>
          <c:val>
            <c:numRef>
              <c:f>Trends!$B$54:$GB$54</c:f>
              <c:numCache>
                <c:formatCode>General</c:formatCode>
                <c:ptCount val="183"/>
                <c:pt idx="6" formatCode="0.0%">
                  <c:v>2.2984647073195558E-2</c:v>
                </c:pt>
                <c:pt idx="7" formatCode="0.0%">
                  <c:v>2.3579923502995141E-2</c:v>
                </c:pt>
                <c:pt idx="8" formatCode="0.0%">
                  <c:v>2.5454903397789035E-2</c:v>
                </c:pt>
                <c:pt idx="9" formatCode="0.0%">
                  <c:v>2.5517488904819665E-2</c:v>
                </c:pt>
                <c:pt idx="10" formatCode="0.0%">
                  <c:v>2.6026574168555364E-2</c:v>
                </c:pt>
                <c:pt idx="11" formatCode="0.0%">
                  <c:v>2.8142818545044076E-2</c:v>
                </c:pt>
                <c:pt idx="12" formatCode="0.0%">
                  <c:v>3.1099044559374067E-2</c:v>
                </c:pt>
                <c:pt idx="13" formatCode="0.0%">
                  <c:v>2.9630408383536623E-2</c:v>
                </c:pt>
                <c:pt idx="14" formatCode="0.0%">
                  <c:v>2.8403603650612376E-2</c:v>
                </c:pt>
                <c:pt idx="15" formatCode="0.0%">
                  <c:v>2.6675341342249682E-2</c:v>
                </c:pt>
                <c:pt idx="16" formatCode="0.0%">
                  <c:v>2.6428684215937574E-2</c:v>
                </c:pt>
                <c:pt idx="17" formatCode="0.0%">
                  <c:v>2.7922974110423143E-2</c:v>
                </c:pt>
                <c:pt idx="18" formatCode="0.0%">
                  <c:v>2.7689608203432144E-2</c:v>
                </c:pt>
                <c:pt idx="19" formatCode="0.0%">
                  <c:v>2.4901403649593239E-2</c:v>
                </c:pt>
                <c:pt idx="20" formatCode="0.0%">
                  <c:v>2.5713218292955569E-2</c:v>
                </c:pt>
                <c:pt idx="21" formatCode="0.0%">
                  <c:v>2.6334813826217E-2</c:v>
                </c:pt>
                <c:pt idx="22" formatCode="0.0%">
                  <c:v>2.6106402901890462E-2</c:v>
                </c:pt>
                <c:pt idx="23" formatCode="0.0%">
                  <c:v>2.6897894762334701E-2</c:v>
                </c:pt>
                <c:pt idx="24" formatCode="0.0%">
                  <c:v>2.6338927248908319E-2</c:v>
                </c:pt>
                <c:pt idx="25" formatCode="0.0%">
                  <c:v>2.6360674481485439E-2</c:v>
                </c:pt>
                <c:pt idx="26" formatCode="0.0%">
                  <c:v>2.8194617654378012E-2</c:v>
                </c:pt>
                <c:pt idx="27" formatCode="0.0%">
                  <c:v>2.8974828312124782E-2</c:v>
                </c:pt>
                <c:pt idx="28" formatCode="0.0%">
                  <c:v>3.0662849115088809E-2</c:v>
                </c:pt>
                <c:pt idx="29" formatCode="0.0%">
                  <c:v>3.1029536111053212E-2</c:v>
                </c:pt>
                <c:pt idx="30" formatCode="0.0%">
                  <c:v>2.9660785831851843E-2</c:v>
                </c:pt>
                <c:pt idx="31" formatCode="0.0%">
                  <c:v>3.0335250008190932E-2</c:v>
                </c:pt>
                <c:pt idx="32" formatCode="0.0%">
                  <c:v>3.2079049780913235E-2</c:v>
                </c:pt>
                <c:pt idx="33" formatCode="0.0%">
                  <c:v>3.2483754227398472E-2</c:v>
                </c:pt>
                <c:pt idx="34" formatCode="0.0%">
                  <c:v>3.3169391095732623E-2</c:v>
                </c:pt>
                <c:pt idx="35" formatCode="0.0%">
                  <c:v>3.4053591630026948E-2</c:v>
                </c:pt>
                <c:pt idx="36" formatCode="0.0%">
                  <c:v>3.683510117729831E-2</c:v>
                </c:pt>
                <c:pt idx="37" formatCode="0.0%">
                  <c:v>4.0065552632828572E-2</c:v>
                </c:pt>
                <c:pt idx="38" formatCode="0.0%">
                  <c:v>4.1012822624547515E-2</c:v>
                </c:pt>
                <c:pt idx="39" formatCode="0.0%">
                  <c:v>4.0972365349959232E-2</c:v>
                </c:pt>
                <c:pt idx="40" formatCode="0.0%">
                  <c:v>4.2972520228865725E-2</c:v>
                </c:pt>
                <c:pt idx="41" formatCode="0.0%">
                  <c:v>4.5821885914643028E-2</c:v>
                </c:pt>
                <c:pt idx="42" formatCode="0.0%">
                  <c:v>4.8891212197120004E-2</c:v>
                </c:pt>
                <c:pt idx="43" formatCode="0.0%">
                  <c:v>4.9679589589577092E-2</c:v>
                </c:pt>
                <c:pt idx="44" formatCode="0.0%">
                  <c:v>4.980151536215062E-2</c:v>
                </c:pt>
                <c:pt idx="45" formatCode="0.0%">
                  <c:v>5.2824095881998608E-2</c:v>
                </c:pt>
                <c:pt idx="46" formatCode="0.0%">
                  <c:v>5.4818707404301711E-2</c:v>
                </c:pt>
                <c:pt idx="47" formatCode="0.0%">
                  <c:v>5.6386095766475304E-2</c:v>
                </c:pt>
                <c:pt idx="48" formatCode="0.0%">
                  <c:v>5.7739093200505472E-2</c:v>
                </c:pt>
                <c:pt idx="49" formatCode="0.0%">
                  <c:v>5.9923542711681925E-2</c:v>
                </c:pt>
                <c:pt idx="50" formatCode="0.0%">
                  <c:v>6.1897202199937551E-2</c:v>
                </c:pt>
                <c:pt idx="51" formatCode="0.0%">
                  <c:v>6.3805173726542472E-2</c:v>
                </c:pt>
                <c:pt idx="52" formatCode="0.0%">
                  <c:v>6.5193400493151324E-2</c:v>
                </c:pt>
                <c:pt idx="53" formatCode="0.0%">
                  <c:v>6.7881509261857903E-2</c:v>
                </c:pt>
                <c:pt idx="54" formatCode="0.0%">
                  <c:v>7.1085480099191592E-2</c:v>
                </c:pt>
                <c:pt idx="55" formatCode="0.0%">
                  <c:v>7.2504987533830917E-2</c:v>
                </c:pt>
                <c:pt idx="56" formatCode="0.0%">
                  <c:v>7.4932130146698195E-2</c:v>
                </c:pt>
                <c:pt idx="57" formatCode="0.0%">
                  <c:v>7.5930440099210766E-2</c:v>
                </c:pt>
                <c:pt idx="58" formatCode="0.0%">
                  <c:v>7.7707136937010507E-2</c:v>
                </c:pt>
                <c:pt idx="59" formatCode="0.0%">
                  <c:v>8.1047631665478903E-2</c:v>
                </c:pt>
                <c:pt idx="60" formatCode="0.0%">
                  <c:v>8.281925601236198E-2</c:v>
                </c:pt>
                <c:pt idx="61" formatCode="0.0%">
                  <c:v>8.32128623570072E-2</c:v>
                </c:pt>
                <c:pt idx="62" formatCode="0.0%">
                  <c:v>8.4317405135668252E-2</c:v>
                </c:pt>
                <c:pt idx="63" formatCode="0.0%">
                  <c:v>8.6601403908578373E-2</c:v>
                </c:pt>
                <c:pt idx="64" formatCode="0.0%">
                  <c:v>8.7673716541456864E-2</c:v>
                </c:pt>
                <c:pt idx="65" formatCode="0.0%">
                  <c:v>8.9116719123029473E-2</c:v>
                </c:pt>
                <c:pt idx="66" formatCode="0.0%">
                  <c:v>9.065616498865639E-2</c:v>
                </c:pt>
                <c:pt idx="67" formatCode="0.0%">
                  <c:v>9.3139966036708918E-2</c:v>
                </c:pt>
                <c:pt idx="68" formatCode="0.0%">
                  <c:v>9.5993054330941713E-2</c:v>
                </c:pt>
                <c:pt idx="69" formatCode="0.0%">
                  <c:v>0.10237906627644509</c:v>
                </c:pt>
                <c:pt idx="70" formatCode="0.0%">
                  <c:v>0.10498491274424503</c:v>
                </c:pt>
                <c:pt idx="71" formatCode="0.0%">
                  <c:v>0.10984542279928725</c:v>
                </c:pt>
                <c:pt idx="72" formatCode="0.0%">
                  <c:v>0.11906818849103666</c:v>
                </c:pt>
                <c:pt idx="73" formatCode="0.0%">
                  <c:v>0.12228285755213007</c:v>
                </c:pt>
                <c:pt idx="74" formatCode="0.0%">
                  <c:v>0.12419791209286468</c:v>
                </c:pt>
                <c:pt idx="75" formatCode="0.0%">
                  <c:v>0.13098408215207649</c:v>
                </c:pt>
                <c:pt idx="76" formatCode="0.0%">
                  <c:v>0.13210735408888286</c:v>
                </c:pt>
                <c:pt idx="77" formatCode="0.0%">
                  <c:v>0.13775451840425171</c:v>
                </c:pt>
                <c:pt idx="78" formatCode="0.0%">
                  <c:v>0.14257765475611373</c:v>
                </c:pt>
                <c:pt idx="79" formatCode="0.0%">
                  <c:v>0.14570894148465138</c:v>
                </c:pt>
                <c:pt idx="80" formatCode="0.0%">
                  <c:v>0.14930393663778638</c:v>
                </c:pt>
                <c:pt idx="81" formatCode="0.0%">
                  <c:v>0.15952025985470447</c:v>
                </c:pt>
                <c:pt idx="82" formatCode="0.0%">
                  <c:v>0.16680907556638472</c:v>
                </c:pt>
                <c:pt idx="83" formatCode="0.0%">
                  <c:v>0.17142422209042252</c:v>
                </c:pt>
                <c:pt idx="84" formatCode="0.0%">
                  <c:v>0.17631572963436418</c:v>
                </c:pt>
                <c:pt idx="85" formatCode="0.0%">
                  <c:v>0.18453672473783717</c:v>
                </c:pt>
                <c:pt idx="86" formatCode="0.0%">
                  <c:v>0.19214841376052386</c:v>
                </c:pt>
                <c:pt idx="87" formatCode="0.0%">
                  <c:v>0.20219061184323986</c:v>
                </c:pt>
                <c:pt idx="88" formatCode="0.0%">
                  <c:v>0.20825160753643673</c:v>
                </c:pt>
                <c:pt idx="89" formatCode="0.0%">
                  <c:v>0.21261449448306133</c:v>
                </c:pt>
                <c:pt idx="90" formatCode="0.0%">
                  <c:v>0.22174743540027844</c:v>
                </c:pt>
                <c:pt idx="91" formatCode="0.0%">
                  <c:v>0.23022617268909043</c:v>
                </c:pt>
                <c:pt idx="92" formatCode="0.0%">
                  <c:v>0.2335473163103893</c:v>
                </c:pt>
                <c:pt idx="93" formatCode="0.0%">
                  <c:v>0.23626394860241814</c:v>
                </c:pt>
                <c:pt idx="94" formatCode="0.0%">
                  <c:v>0.23919819019911212</c:v>
                </c:pt>
                <c:pt idx="95" formatCode="0.0%">
                  <c:v>0.23718723807813172</c:v>
                </c:pt>
                <c:pt idx="96" formatCode="0.0%">
                  <c:v>0.24170091421002526</c:v>
                </c:pt>
                <c:pt idx="97" formatCode="0.0%">
                  <c:v>0.24638508478079491</c:v>
                </c:pt>
                <c:pt idx="98" formatCode="0.0%">
                  <c:v>0.24964832707819123</c:v>
                </c:pt>
                <c:pt idx="99" formatCode="0.0%">
                  <c:v>0.25561471223268273</c:v>
                </c:pt>
                <c:pt idx="100" formatCode="0.0%">
                  <c:v>0.26163030202651194</c:v>
                </c:pt>
                <c:pt idx="101" formatCode="0.0%">
                  <c:v>0.26706422928898033</c:v>
                </c:pt>
                <c:pt idx="102" formatCode="0.0%">
                  <c:v>0.27559104682745827</c:v>
                </c:pt>
                <c:pt idx="103" formatCode="0.0%">
                  <c:v>0.27622315399626923</c:v>
                </c:pt>
                <c:pt idx="104" formatCode="0.0%">
                  <c:v>0.2778376883112082</c:v>
                </c:pt>
                <c:pt idx="105" formatCode="0.0%">
                  <c:v>0.27601773480425829</c:v>
                </c:pt>
                <c:pt idx="106" formatCode="0.0%">
                  <c:v>0.27399582651735094</c:v>
                </c:pt>
                <c:pt idx="107" formatCode="0.0%">
                  <c:v>0.27262645107000227</c:v>
                </c:pt>
                <c:pt idx="108" formatCode="0.0%">
                  <c:v>0.27255955107517515</c:v>
                </c:pt>
                <c:pt idx="109" formatCode="0.0%">
                  <c:v>0.27091091068228784</c:v>
                </c:pt>
                <c:pt idx="110" formatCode="0.0%">
                  <c:v>0.27035096405138237</c:v>
                </c:pt>
                <c:pt idx="111" formatCode="0.0%">
                  <c:v>0.26853130392739721</c:v>
                </c:pt>
                <c:pt idx="112" formatCode="0.0%">
                  <c:v>0.26509571516819724</c:v>
                </c:pt>
                <c:pt idx="113" formatCode="0.0%">
                  <c:v>0.26413962988966277</c:v>
                </c:pt>
                <c:pt idx="114" formatCode="0.0%">
                  <c:v>0.26359173633542293</c:v>
                </c:pt>
                <c:pt idx="115" formatCode="0.0%">
                  <c:v>0.25860335712834193</c:v>
                </c:pt>
                <c:pt idx="116" formatCode="0.0%">
                  <c:v>0.25851022031998205</c:v>
                </c:pt>
                <c:pt idx="117" formatCode="0.0%">
                  <c:v>0.25496184564820334</c:v>
                </c:pt>
                <c:pt idx="118" formatCode="0.0%">
                  <c:v>0.25122049508319105</c:v>
                </c:pt>
                <c:pt idx="119" formatCode="0.0%">
                  <c:v>0.2505031011676736</c:v>
                </c:pt>
                <c:pt idx="120" formatCode="0.0%">
                  <c:v>0.24677344423447908</c:v>
                </c:pt>
                <c:pt idx="121" formatCode="0.0%">
                  <c:v>0.2439972987781962</c:v>
                </c:pt>
                <c:pt idx="122" formatCode="0.0%">
                  <c:v>0.24125129033880088</c:v>
                </c:pt>
                <c:pt idx="123" formatCode="0.0%">
                  <c:v>0.23407052214736432</c:v>
                </c:pt>
                <c:pt idx="124" formatCode="0.0%">
                  <c:v>0.23008689289239584</c:v>
                </c:pt>
                <c:pt idx="125" formatCode="0.0%">
                  <c:v>0.22786863648284544</c:v>
                </c:pt>
                <c:pt idx="126" formatCode="0.0%">
                  <c:v>0.22453339763970526</c:v>
                </c:pt>
                <c:pt idx="127" formatCode="0.0%">
                  <c:v>0.22315158971642626</c:v>
                </c:pt>
                <c:pt idx="128" formatCode="0.0%">
                  <c:v>0.21267891898313523</c:v>
                </c:pt>
                <c:pt idx="129" formatCode="0.0%">
                  <c:v>0.20842337108128334</c:v>
                </c:pt>
                <c:pt idx="130" formatCode="0.0%">
                  <c:v>0.20286465837860909</c:v>
                </c:pt>
                <c:pt idx="131" formatCode="0.0%">
                  <c:v>0.19671217336267574</c:v>
                </c:pt>
                <c:pt idx="132" formatCode="0.0%">
                  <c:v>0.18861167085012129</c:v>
                </c:pt>
                <c:pt idx="133" formatCode="0.0%">
                  <c:v>0.18103946510069366</c:v>
                </c:pt>
                <c:pt idx="134" formatCode="0.0%">
                  <c:v>0.17176632075831647</c:v>
                </c:pt>
                <c:pt idx="135" formatCode="0.0%">
                  <c:v>0.16886562987292178</c:v>
                </c:pt>
                <c:pt idx="136" formatCode="0.0%">
                  <c:v>0.16323241214429898</c:v>
                </c:pt>
                <c:pt idx="137" formatCode="0.0%">
                  <c:v>0.15805676730876592</c:v>
                </c:pt>
                <c:pt idx="138" formatCode="0.0%">
                  <c:v>0.15143462821634626</c:v>
                </c:pt>
                <c:pt idx="139" formatCode="0.0%">
                  <c:v>0.14945167765593112</c:v>
                </c:pt>
                <c:pt idx="140" formatCode="0.0%">
                  <c:v>0.14781930612800845</c:v>
                </c:pt>
                <c:pt idx="141" formatCode="0.0%">
                  <c:v>0.14413475010219232</c:v>
                </c:pt>
                <c:pt idx="142" formatCode="0.0%">
                  <c:v>0.14160987768709463</c:v>
                </c:pt>
                <c:pt idx="143" formatCode="0.0%">
                  <c:v>0.13851581192854487</c:v>
                </c:pt>
                <c:pt idx="144" formatCode="0.0%">
                  <c:v>0.1369307377218851</c:v>
                </c:pt>
                <c:pt idx="145" formatCode="0.0%">
                  <c:v>0.1363223181950331</c:v>
                </c:pt>
                <c:pt idx="146" formatCode="0.0%">
                  <c:v>0.13131602801973313</c:v>
                </c:pt>
                <c:pt idx="147" formatCode="0.0%">
                  <c:v>0.12384429153452613</c:v>
                </c:pt>
                <c:pt idx="148" formatCode="0.0%">
                  <c:v>0.12043916305130291</c:v>
                </c:pt>
                <c:pt idx="149" formatCode="0.0%">
                  <c:v>0.11653097093227059</c:v>
                </c:pt>
                <c:pt idx="150" formatCode="0.0%">
                  <c:v>0.11406749242193633</c:v>
                </c:pt>
                <c:pt idx="151" formatCode="0.0%">
                  <c:v>0.11152824242770264</c:v>
                </c:pt>
                <c:pt idx="152" formatCode="0.0%">
                  <c:v>0.10904380758506727</c:v>
                </c:pt>
                <c:pt idx="153" formatCode="0.0%">
                  <c:v>0.10695821026326392</c:v>
                </c:pt>
                <c:pt idx="154" formatCode="0.0%">
                  <c:v>0.10571188765589912</c:v>
                </c:pt>
                <c:pt idx="155" formatCode="0.0%">
                  <c:v>0.10344476177644053</c:v>
                </c:pt>
                <c:pt idx="156" formatCode="0.0%">
                  <c:v>0.10086600704802176</c:v>
                </c:pt>
                <c:pt idx="157" formatCode="0.0%">
                  <c:v>9.7851237081425041E-2</c:v>
                </c:pt>
                <c:pt idx="158" formatCode="0.0%">
                  <c:v>9.5454483383136376E-2</c:v>
                </c:pt>
                <c:pt idx="159" formatCode="0.0%">
                  <c:v>9.5151220911209422E-2</c:v>
                </c:pt>
                <c:pt idx="160" formatCode="0.0%">
                  <c:v>9.5272733295740819E-2</c:v>
                </c:pt>
                <c:pt idx="161" formatCode="0.0%">
                  <c:v>9.4948578526903013E-2</c:v>
                </c:pt>
                <c:pt idx="162" formatCode="0.0%">
                  <c:v>9.1832297928132592E-2</c:v>
                </c:pt>
                <c:pt idx="163" formatCode="0.0%">
                  <c:v>9.185861878186545E-2</c:v>
                </c:pt>
                <c:pt idx="164" formatCode="0.0%">
                  <c:v>9.1509335063332586E-2</c:v>
                </c:pt>
                <c:pt idx="165" formatCode="0.0%">
                  <c:v>9.2628111018620021E-2</c:v>
                </c:pt>
                <c:pt idx="166" formatCode="0.0%">
                  <c:v>9.2452837672655261E-2</c:v>
                </c:pt>
                <c:pt idx="167" formatCode="0.0%">
                  <c:v>9.1234910046475395E-2</c:v>
                </c:pt>
                <c:pt idx="168" formatCode="0.0%">
                  <c:v>9.4520143036844737E-2</c:v>
                </c:pt>
                <c:pt idx="169" formatCode="0.0%">
                  <c:v>9.6744241830507019E-2</c:v>
                </c:pt>
                <c:pt idx="170" formatCode="0.0%">
                  <c:v>9.7502729479451669E-2</c:v>
                </c:pt>
                <c:pt idx="171" formatCode="0.0%">
                  <c:v>9.8348206197206273E-2</c:v>
                </c:pt>
                <c:pt idx="172" formatCode="0.0%">
                  <c:v>9.788501552151907E-2</c:v>
                </c:pt>
                <c:pt idx="173" formatCode="0.0%">
                  <c:v>9.6314184159693852E-2</c:v>
                </c:pt>
                <c:pt idx="174" formatCode="0.0%">
                  <c:v>9.5210870318905752E-2</c:v>
                </c:pt>
                <c:pt idx="175" formatCode="0.0%">
                  <c:v>9.2762811148401889E-2</c:v>
                </c:pt>
                <c:pt idx="176" formatCode="0.0%">
                  <c:v>9.1773936222032768E-2</c:v>
                </c:pt>
                <c:pt idx="177" formatCode="0.0%">
                  <c:v>8.87161655626382E-2</c:v>
                </c:pt>
                <c:pt idx="178" formatCode="0.0%">
                  <c:v>8.606793127805315E-2</c:v>
                </c:pt>
                <c:pt idx="179" formatCode="0.0%">
                  <c:v>8.407100460611773E-2</c:v>
                </c:pt>
                <c:pt idx="180" formatCode="0.0%">
                  <c:v>8.4228055867559506E-2</c:v>
                </c:pt>
                <c:pt idx="181" formatCode="0.0%">
                  <c:v>8.458849595365879E-2</c:v>
                </c:pt>
                <c:pt idx="182" formatCode="0.0%">
                  <c:v>8.2624420207253094E-2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2EC-9F47-BD27-9E924289C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20800"/>
        <c:axId val="42878656"/>
      </c:lineChart>
      <c:dateAx>
        <c:axId val="43020288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ZA"/>
                  <a:t>Date Reported (2020)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878080"/>
        <c:crosses val="autoZero"/>
        <c:auto val="1"/>
        <c:lblOffset val="100"/>
        <c:baseTimeUnit val="days"/>
      </c:dateAx>
      <c:valAx>
        <c:axId val="428780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new daily tests</a:t>
                </a:r>
              </a:p>
            </c:rich>
          </c:tx>
          <c:layout>
            <c:manualLayout>
              <c:xMode val="edge"/>
              <c:yMode val="edge"/>
              <c:x val="1.2267846698282899E-2"/>
              <c:y val="0.3006500342332850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3020288"/>
        <c:crosses val="autoZero"/>
        <c:crossBetween val="between"/>
      </c:valAx>
      <c:valAx>
        <c:axId val="42878656"/>
        <c:scaling>
          <c:orientation val="minMax"/>
          <c:max val="0.3"/>
        </c:scaling>
        <c:delete val="0"/>
        <c:axPos val="r"/>
        <c:title>
          <c:tx>
            <c:rich>
              <a:bodyPr rot="5400000"/>
              <a:lstStyle/>
              <a:p>
                <a:pPr>
                  <a:defRPr/>
                </a:pPr>
                <a:r>
                  <a:rPr lang="en-US"/>
                  <a:t>Proportion positive (cases/ all tests)</a:t>
                </a:r>
              </a:p>
            </c:rich>
          </c:tx>
          <c:layout>
            <c:manualLayout>
              <c:xMode val="edge"/>
              <c:yMode val="edge"/>
              <c:x val="0.96130959424499496"/>
              <c:y val="0.2644053685884160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3020800"/>
        <c:crosses val="max"/>
        <c:crossBetween val="between"/>
      </c:valAx>
      <c:dateAx>
        <c:axId val="43020800"/>
        <c:scaling>
          <c:orientation val="minMax"/>
        </c:scaling>
        <c:delete val="1"/>
        <c:axPos val="b"/>
        <c:numFmt formatCode="d\-mmm" sourceLinked="1"/>
        <c:majorTickMark val="out"/>
        <c:minorTickMark val="none"/>
        <c:tickLblPos val="nextTo"/>
        <c:crossAx val="42878656"/>
        <c:crosses val="autoZero"/>
        <c:auto val="1"/>
        <c:lblOffset val="100"/>
        <c:baseTimeUnit val="days"/>
      </c:dateAx>
      <c:spPr>
        <a:noFill/>
        <a:ln w="25400"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16182147469529401"/>
          <c:y val="0.93808617927751103"/>
          <c:w val="0.83817861473839606"/>
          <c:h val="5.1754185216050803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3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'Age sex cases'!$B$22</c:f>
              <c:strCache>
                <c:ptCount val="1"/>
                <c:pt idx="0">
                  <c:v>Female cases yesterday</c:v>
                </c:pt>
              </c:strCache>
            </c:strRef>
          </c:tx>
          <c:spPr>
            <a:ln w="28575" cap="rnd">
              <a:solidFill>
                <a:srgbClr val="FF99FF"/>
              </a:solidFill>
              <a:round/>
            </a:ln>
            <a:effectLst/>
          </c:spPr>
          <c:marker>
            <c:symbol val="none"/>
          </c:marker>
          <c:cat>
            <c:strRef>
              <c:f>'Age sex cases'!$A$23:$A$39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'Age sex cases'!$B$23:$B$39</c:f>
              <c:numCache>
                <c:formatCode>0%</c:formatCode>
                <c:ptCount val="17"/>
                <c:pt idx="0">
                  <c:v>1.2387387387387387E-2</c:v>
                </c:pt>
                <c:pt idx="1">
                  <c:v>2.59009009009009E-2</c:v>
                </c:pt>
                <c:pt idx="2">
                  <c:v>6.3063063063063057E-2</c:v>
                </c:pt>
                <c:pt idx="3">
                  <c:v>6.5315315315315314E-2</c:v>
                </c:pt>
                <c:pt idx="4">
                  <c:v>7.2072072072072071E-2</c:v>
                </c:pt>
                <c:pt idx="5">
                  <c:v>0.11711711711711711</c:v>
                </c:pt>
                <c:pt idx="6">
                  <c:v>0.10585585585585586</c:v>
                </c:pt>
                <c:pt idx="7">
                  <c:v>0.11036036036036036</c:v>
                </c:pt>
                <c:pt idx="8">
                  <c:v>7.6576576576576572E-2</c:v>
                </c:pt>
                <c:pt idx="9">
                  <c:v>8.6711711711711714E-2</c:v>
                </c:pt>
                <c:pt idx="10">
                  <c:v>7.2072072072072071E-2</c:v>
                </c:pt>
                <c:pt idx="11">
                  <c:v>6.3063063063063057E-2</c:v>
                </c:pt>
                <c:pt idx="12">
                  <c:v>4.1666666666666664E-2</c:v>
                </c:pt>
                <c:pt idx="13">
                  <c:v>2.364864864864865E-2</c:v>
                </c:pt>
                <c:pt idx="14">
                  <c:v>3.0405405405405407E-2</c:v>
                </c:pt>
                <c:pt idx="15">
                  <c:v>1.5765765765765764E-2</c:v>
                </c:pt>
                <c:pt idx="16">
                  <c:v>1.8018018018018018E-2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43-B44B-A385-4A0588F99E3A}"/>
            </c:ext>
          </c:extLst>
        </c:ser>
        <c:ser>
          <c:idx val="1"/>
          <c:order val="1"/>
          <c:tx>
            <c:strRef>
              <c:f>'Age sex cases'!$C$22</c:f>
              <c:strCache>
                <c:ptCount val="1"/>
                <c:pt idx="0">
                  <c:v>Male cases yesterday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'Age sex cases'!$A$23:$A$39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'Age sex cases'!$C$23:$C$39</c:f>
              <c:numCache>
                <c:formatCode>0%</c:formatCode>
                <c:ptCount val="17"/>
                <c:pt idx="0">
                  <c:v>2.0833333333333332E-2</c:v>
                </c:pt>
                <c:pt idx="1">
                  <c:v>2.5297619047619048E-2</c:v>
                </c:pt>
                <c:pt idx="2">
                  <c:v>4.1666666666666664E-2</c:v>
                </c:pt>
                <c:pt idx="3">
                  <c:v>7.2916666666666671E-2</c:v>
                </c:pt>
                <c:pt idx="4">
                  <c:v>6.101190476190476E-2</c:v>
                </c:pt>
                <c:pt idx="5">
                  <c:v>0.10267857142857142</c:v>
                </c:pt>
                <c:pt idx="6">
                  <c:v>0.11607142857142858</c:v>
                </c:pt>
                <c:pt idx="7">
                  <c:v>0.12053571428571429</c:v>
                </c:pt>
                <c:pt idx="8">
                  <c:v>9.0773809523809521E-2</c:v>
                </c:pt>
                <c:pt idx="9">
                  <c:v>6.9940476190476192E-2</c:v>
                </c:pt>
                <c:pt idx="10">
                  <c:v>6.3988095238095233E-2</c:v>
                </c:pt>
                <c:pt idx="11">
                  <c:v>7.2916666666666671E-2</c:v>
                </c:pt>
                <c:pt idx="12">
                  <c:v>5.0595238095238096E-2</c:v>
                </c:pt>
                <c:pt idx="13">
                  <c:v>3.273809523809524E-2</c:v>
                </c:pt>
                <c:pt idx="14">
                  <c:v>2.6785714285714284E-2</c:v>
                </c:pt>
                <c:pt idx="15">
                  <c:v>1.7857142857142856E-2</c:v>
                </c:pt>
                <c:pt idx="16">
                  <c:v>1.3392857142857142E-2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43-B44B-A385-4A0588F99E3A}"/>
            </c:ext>
          </c:extLst>
        </c:ser>
        <c:ser>
          <c:idx val="2"/>
          <c:order val="2"/>
          <c:tx>
            <c:strRef>
              <c:f>'Age sex cases'!$D$22</c:f>
              <c:strCache>
                <c:ptCount val="1"/>
                <c:pt idx="0">
                  <c:v>Female cases today</c:v>
                </c:pt>
              </c:strCache>
            </c:strRef>
          </c:tx>
          <c:spPr>
            <a:ln w="28575" cap="rnd">
              <a:solidFill>
                <a:srgbClr val="FF3399"/>
              </a:solidFill>
              <a:round/>
            </a:ln>
            <a:effectLst/>
          </c:spPr>
          <c:marker>
            <c:symbol val="none"/>
          </c:marker>
          <c:cat>
            <c:strRef>
              <c:f>'Age sex cases'!$A$23:$A$39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'Age sex cases'!$D$23:$D$39</c:f>
              <c:numCache>
                <c:formatCode>0%</c:formatCode>
                <c:ptCount val="17"/>
                <c:pt idx="0">
                  <c:v>2.2556390977443608E-2</c:v>
                </c:pt>
                <c:pt idx="1">
                  <c:v>2.6315789473684209E-2</c:v>
                </c:pt>
                <c:pt idx="2">
                  <c:v>3.3834586466165412E-2</c:v>
                </c:pt>
                <c:pt idx="3">
                  <c:v>6.5789473684210523E-2</c:v>
                </c:pt>
                <c:pt idx="4">
                  <c:v>9.3984962406015032E-2</c:v>
                </c:pt>
                <c:pt idx="5">
                  <c:v>0.10902255639097744</c:v>
                </c:pt>
                <c:pt idx="6">
                  <c:v>0.12969924812030076</c:v>
                </c:pt>
                <c:pt idx="7">
                  <c:v>9.5864661654135333E-2</c:v>
                </c:pt>
                <c:pt idx="8">
                  <c:v>0.10338345864661654</c:v>
                </c:pt>
                <c:pt idx="9">
                  <c:v>7.5187969924812026E-2</c:v>
                </c:pt>
                <c:pt idx="10">
                  <c:v>8.0827067669172928E-2</c:v>
                </c:pt>
                <c:pt idx="11">
                  <c:v>4.6992481203007516E-2</c:v>
                </c:pt>
                <c:pt idx="12">
                  <c:v>3.1954887218045111E-2</c:v>
                </c:pt>
                <c:pt idx="13">
                  <c:v>3.007518796992481E-2</c:v>
                </c:pt>
                <c:pt idx="14">
                  <c:v>1.6917293233082706E-2</c:v>
                </c:pt>
                <c:pt idx="15">
                  <c:v>1.8796992481203006E-2</c:v>
                </c:pt>
                <c:pt idx="16">
                  <c:v>1.8796992481203006E-2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43-B44B-A385-4A0588F99E3A}"/>
            </c:ext>
          </c:extLst>
        </c:ser>
        <c:ser>
          <c:idx val="3"/>
          <c:order val="3"/>
          <c:tx>
            <c:strRef>
              <c:f>'Age sex cases'!$E$22</c:f>
              <c:strCache>
                <c:ptCount val="1"/>
                <c:pt idx="0">
                  <c:v>Male cases today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'Age sex cases'!$A$23:$A$39</c:f>
              <c:strCache>
                <c:ptCount val="17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80+</c:v>
                </c:pt>
              </c:strCache>
            </c:strRef>
          </c:cat>
          <c:val>
            <c:numRef>
              <c:f>'Age sex cases'!$E$23:$E$39</c:f>
              <c:numCache>
                <c:formatCode>0%</c:formatCode>
                <c:ptCount val="17"/>
                <c:pt idx="0">
                  <c:v>3.4852546916890083E-2</c:v>
                </c:pt>
                <c:pt idx="1">
                  <c:v>1.0723860589812333E-2</c:v>
                </c:pt>
                <c:pt idx="2">
                  <c:v>4.0214477211796246E-2</c:v>
                </c:pt>
                <c:pt idx="3">
                  <c:v>8.0428954423592491E-2</c:v>
                </c:pt>
                <c:pt idx="4">
                  <c:v>8.3109919571045576E-2</c:v>
                </c:pt>
                <c:pt idx="5">
                  <c:v>0.10455764075067024</c:v>
                </c:pt>
                <c:pt idx="6">
                  <c:v>0.10187667560321716</c:v>
                </c:pt>
                <c:pt idx="7">
                  <c:v>9.6514745308310987E-2</c:v>
                </c:pt>
                <c:pt idx="8">
                  <c:v>8.5790884718498661E-2</c:v>
                </c:pt>
                <c:pt idx="9">
                  <c:v>7.7747989276139406E-2</c:v>
                </c:pt>
                <c:pt idx="10">
                  <c:v>7.5067024128686322E-2</c:v>
                </c:pt>
                <c:pt idx="11">
                  <c:v>5.8981233243967826E-2</c:v>
                </c:pt>
                <c:pt idx="12">
                  <c:v>7.5067024128686322E-2</c:v>
                </c:pt>
                <c:pt idx="13">
                  <c:v>3.2171581769436998E-2</c:v>
                </c:pt>
                <c:pt idx="14">
                  <c:v>1.0723860589812333E-2</c:v>
                </c:pt>
                <c:pt idx="15">
                  <c:v>1.0723860589812333E-2</c:v>
                </c:pt>
                <c:pt idx="16">
                  <c:v>2.1447721179624665E-2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943-B44B-A385-4A0588F99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285504"/>
        <c:axId val="44209216"/>
      </c:lineChart>
      <c:catAx>
        <c:axId val="43285504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Age category (years)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4209216"/>
        <c:crosses val="autoZero"/>
        <c:auto val="1"/>
        <c:lblAlgn val="ctr"/>
        <c:lblOffset val="100"/>
        <c:noMultiLvlLbl val="0"/>
      </c:catAx>
      <c:valAx>
        <c:axId val="442092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3285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36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899" cy="4986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063" y="1"/>
            <a:ext cx="2944899" cy="4986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B4C3E-FFFD-4849-92D0-20F7F645B6B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795"/>
            <a:ext cx="2944899" cy="4986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063" y="9432795"/>
            <a:ext cx="2944899" cy="4986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68DA1-0C9B-4484-8006-6B7234E9D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43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71" cy="4971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029" y="0"/>
            <a:ext cx="2944870" cy="4971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81312-3503-4FA7-A757-41E846CB2ACE}" type="datetimeFigureOut">
              <a:rPr lang="en-ZA" smtClean="0"/>
              <a:t>2020/10/05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1241425"/>
            <a:ext cx="49149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971" y="4779880"/>
            <a:ext cx="5436560" cy="39094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4266"/>
            <a:ext cx="2944871" cy="497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029" y="9434266"/>
            <a:ext cx="2944870" cy="497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338BB-370E-42DC-81DD-57E3BEAE995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166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7641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4431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36670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Erratum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 note that tests sometimes only feed from the central data warehouse into the NICD data warehouse later than the date they are processed. This can distort the daily figures.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92769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408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5313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60771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4180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7811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1497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338BB-370E-42DC-81DD-57E3BEAE995E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122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999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006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8057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49D866D-33BE-4BBD-BF4F-CCA2FBEA276F}" type="datetime1">
              <a:rPr lang="en-US" altLang="en-US" sz="4252" smtClean="0">
                <a:solidFill>
                  <a:prstClr val="black"/>
                </a:solidFill>
              </a:rPr>
              <a:pPr defTabSz="2160087">
                <a:defRPr/>
              </a:pPr>
              <a:t>10/5/2020</a:t>
            </a:fld>
            <a:endParaRPr lang="en-US" altLang="en-US" sz="4252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 sz="4252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A2B2373-9CAB-4B44-9425-7654093C5D83}" type="slidenum">
              <a:rPr lang="en-US" altLang="en-US" sz="4252" smtClean="0">
                <a:solidFill>
                  <a:prstClr val="black"/>
                </a:solidFill>
              </a:rPr>
              <a:pPr defTabSz="2160087">
                <a:defRPr/>
              </a:pPr>
              <a:t>‹#›</a:t>
            </a:fld>
            <a:endParaRPr lang="en-US" altLang="en-US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08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079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0014" y="2651323"/>
            <a:ext cx="17820085" cy="5640152"/>
          </a:xfrm>
        </p:spPr>
        <p:txBody>
          <a:bodyPr anchor="b"/>
          <a:lstStyle>
            <a:lvl1pPr algn="ctr">
              <a:defRPr sz="11693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0014" y="8508981"/>
            <a:ext cx="17820085" cy="3911355"/>
          </a:xfrm>
        </p:spPr>
        <p:txBody>
          <a:bodyPr/>
          <a:lstStyle>
            <a:lvl1pPr marL="0" indent="0" algn="ctr">
              <a:buNone/>
              <a:defRPr sz="4677"/>
            </a:lvl1pPr>
            <a:lvl2pPr marL="890991" indent="0" algn="ctr">
              <a:buNone/>
              <a:defRPr sz="3898"/>
            </a:lvl2pPr>
            <a:lvl3pPr marL="1781983" indent="0" algn="ctr">
              <a:buNone/>
              <a:defRPr sz="3508"/>
            </a:lvl3pPr>
            <a:lvl4pPr marL="2672974" indent="0" algn="ctr">
              <a:buNone/>
              <a:defRPr sz="3118"/>
            </a:lvl4pPr>
            <a:lvl5pPr marL="3563965" indent="0" algn="ctr">
              <a:buNone/>
              <a:defRPr sz="3118"/>
            </a:lvl5pPr>
            <a:lvl6pPr marL="4454957" indent="0" algn="ctr">
              <a:buNone/>
              <a:defRPr sz="3118"/>
            </a:lvl6pPr>
            <a:lvl7pPr marL="5345948" indent="0" algn="ctr">
              <a:buNone/>
              <a:defRPr sz="3118"/>
            </a:lvl7pPr>
            <a:lvl8pPr marL="6236940" indent="0" algn="ctr">
              <a:buNone/>
              <a:defRPr sz="3118"/>
            </a:lvl8pPr>
            <a:lvl9pPr marL="7127931" indent="0" algn="ctr">
              <a:buNone/>
              <a:defRPr sz="3118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2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085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133" y="4038862"/>
            <a:ext cx="20493097" cy="6738931"/>
          </a:xfrm>
        </p:spPr>
        <p:txBody>
          <a:bodyPr anchor="b"/>
          <a:lstStyle>
            <a:lvl1pPr>
              <a:defRPr sz="11693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1133" y="10841545"/>
            <a:ext cx="20493097" cy="3543845"/>
          </a:xfrm>
        </p:spPr>
        <p:txBody>
          <a:bodyPr/>
          <a:lstStyle>
            <a:lvl1pPr marL="0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1pPr>
            <a:lvl2pPr marL="890991" indent="0">
              <a:buNone/>
              <a:defRPr sz="3898">
                <a:solidFill>
                  <a:schemeClr val="tx1">
                    <a:tint val="75000"/>
                  </a:schemeClr>
                </a:solidFill>
              </a:defRPr>
            </a:lvl2pPr>
            <a:lvl3pPr marL="1781983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3pPr>
            <a:lvl4pPr marL="2672974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4pPr>
            <a:lvl5pPr marL="356396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5pPr>
            <a:lvl6pPr marL="4454957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6pPr>
            <a:lvl7pPr marL="5345948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7pPr>
            <a:lvl8pPr marL="6236940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8pPr>
            <a:lvl9pPr marL="7127931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703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3508" y="4312617"/>
            <a:ext cx="10098048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8557" y="4312617"/>
            <a:ext cx="10098048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66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3" y="862524"/>
            <a:ext cx="20493097" cy="3131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6603" y="3971359"/>
            <a:ext cx="10051641" cy="1946301"/>
          </a:xfrm>
        </p:spPr>
        <p:txBody>
          <a:bodyPr anchor="b"/>
          <a:lstStyle>
            <a:lvl1pPr marL="0" indent="0">
              <a:buNone/>
              <a:defRPr sz="4677" b="1"/>
            </a:lvl1pPr>
            <a:lvl2pPr marL="890991" indent="0">
              <a:buNone/>
              <a:defRPr sz="3898" b="1"/>
            </a:lvl2pPr>
            <a:lvl3pPr marL="1781983" indent="0">
              <a:buNone/>
              <a:defRPr sz="3508" b="1"/>
            </a:lvl3pPr>
            <a:lvl4pPr marL="2672974" indent="0">
              <a:buNone/>
              <a:defRPr sz="3118" b="1"/>
            </a:lvl4pPr>
            <a:lvl5pPr marL="3563965" indent="0">
              <a:buNone/>
              <a:defRPr sz="3118" b="1"/>
            </a:lvl5pPr>
            <a:lvl6pPr marL="4454957" indent="0">
              <a:buNone/>
              <a:defRPr sz="3118" b="1"/>
            </a:lvl6pPr>
            <a:lvl7pPr marL="5345948" indent="0">
              <a:buNone/>
              <a:defRPr sz="3118" b="1"/>
            </a:lvl7pPr>
            <a:lvl8pPr marL="6236940" indent="0">
              <a:buNone/>
              <a:defRPr sz="3118" b="1"/>
            </a:lvl8pPr>
            <a:lvl9pPr marL="7127931" indent="0">
              <a:buNone/>
              <a:defRPr sz="311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6603" y="5917660"/>
            <a:ext cx="10051641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28557" y="3971359"/>
            <a:ext cx="10101143" cy="1946301"/>
          </a:xfrm>
        </p:spPr>
        <p:txBody>
          <a:bodyPr anchor="b"/>
          <a:lstStyle>
            <a:lvl1pPr marL="0" indent="0">
              <a:buNone/>
              <a:defRPr sz="4677" b="1"/>
            </a:lvl1pPr>
            <a:lvl2pPr marL="890991" indent="0">
              <a:buNone/>
              <a:defRPr sz="3898" b="1"/>
            </a:lvl2pPr>
            <a:lvl3pPr marL="1781983" indent="0">
              <a:buNone/>
              <a:defRPr sz="3508" b="1"/>
            </a:lvl3pPr>
            <a:lvl4pPr marL="2672974" indent="0">
              <a:buNone/>
              <a:defRPr sz="3118" b="1"/>
            </a:lvl4pPr>
            <a:lvl5pPr marL="3563965" indent="0">
              <a:buNone/>
              <a:defRPr sz="3118" b="1"/>
            </a:lvl5pPr>
            <a:lvl6pPr marL="4454957" indent="0">
              <a:buNone/>
              <a:defRPr sz="3118" b="1"/>
            </a:lvl6pPr>
            <a:lvl7pPr marL="5345948" indent="0">
              <a:buNone/>
              <a:defRPr sz="3118" b="1"/>
            </a:lvl7pPr>
            <a:lvl8pPr marL="6236940" indent="0">
              <a:buNone/>
              <a:defRPr sz="3118" b="1"/>
            </a:lvl8pPr>
            <a:lvl9pPr marL="7127931" indent="0">
              <a:buNone/>
              <a:defRPr sz="311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28557" y="5917660"/>
            <a:ext cx="10101143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657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7758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04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1080029"/>
            <a:ext cx="7663254" cy="3780102"/>
          </a:xfrm>
        </p:spPr>
        <p:txBody>
          <a:bodyPr anchor="b"/>
          <a:lstStyle>
            <a:lvl1pPr>
              <a:defRPr sz="6236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143" y="2332564"/>
            <a:ext cx="12028557" cy="11512811"/>
          </a:xfrm>
        </p:spPr>
        <p:txBody>
          <a:bodyPr/>
          <a:lstStyle>
            <a:lvl1pPr>
              <a:defRPr sz="6236"/>
            </a:lvl1pPr>
            <a:lvl2pPr>
              <a:defRPr sz="5457"/>
            </a:lvl2pPr>
            <a:lvl3pPr>
              <a:defRPr sz="4677"/>
            </a:lvl3pPr>
            <a:lvl4pPr>
              <a:defRPr sz="3898"/>
            </a:lvl4pPr>
            <a:lvl5pPr>
              <a:defRPr sz="3898"/>
            </a:lvl5pPr>
            <a:lvl6pPr>
              <a:defRPr sz="3898"/>
            </a:lvl6pPr>
            <a:lvl7pPr>
              <a:defRPr sz="3898"/>
            </a:lvl7pPr>
            <a:lvl8pPr>
              <a:defRPr sz="3898"/>
            </a:lvl8pPr>
            <a:lvl9pPr>
              <a:defRPr sz="38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4860131"/>
            <a:ext cx="7663254" cy="9003995"/>
          </a:xfrm>
        </p:spPr>
        <p:txBody>
          <a:bodyPr/>
          <a:lstStyle>
            <a:lvl1pPr marL="0" indent="0">
              <a:buNone/>
              <a:defRPr sz="3118"/>
            </a:lvl1pPr>
            <a:lvl2pPr marL="890991" indent="0">
              <a:buNone/>
              <a:defRPr sz="2728"/>
            </a:lvl2pPr>
            <a:lvl3pPr marL="1781983" indent="0">
              <a:buNone/>
              <a:defRPr sz="2339"/>
            </a:lvl3pPr>
            <a:lvl4pPr marL="2672974" indent="0">
              <a:buNone/>
              <a:defRPr sz="1949"/>
            </a:lvl4pPr>
            <a:lvl5pPr marL="3563965" indent="0">
              <a:buNone/>
              <a:defRPr sz="1949"/>
            </a:lvl5pPr>
            <a:lvl6pPr marL="4454957" indent="0">
              <a:buNone/>
              <a:defRPr sz="1949"/>
            </a:lvl6pPr>
            <a:lvl7pPr marL="5345948" indent="0">
              <a:buNone/>
              <a:defRPr sz="1949"/>
            </a:lvl7pPr>
            <a:lvl8pPr marL="6236940" indent="0">
              <a:buNone/>
              <a:defRPr sz="1949"/>
            </a:lvl8pPr>
            <a:lvl9pPr marL="7127931" indent="0">
              <a:buNone/>
              <a:defRPr sz="19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31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2009" y="5032637"/>
            <a:ext cx="20196096" cy="34725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4017" y="9180248"/>
            <a:ext cx="16632079" cy="41401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0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160087"/>
            <a:fld id="{A8D3304B-107F-4457-B76F-B72250A58119}" type="datetimeFigureOut">
              <a:rPr lang="en-ZA" sz="4252" smtClean="0">
                <a:solidFill>
                  <a:prstClr val="black"/>
                </a:solidFill>
              </a:rPr>
              <a:pPr defTabSz="2160087"/>
              <a:t>2020/10/05</a:t>
            </a:fld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160087"/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160087"/>
            <a:fld id="{5C824B60-6045-434F-9B03-266D6BCB528A}" type="slidenum">
              <a:rPr lang="en-ZA" sz="4252" smtClean="0">
                <a:solidFill>
                  <a:prstClr val="black"/>
                </a:solidFill>
              </a:rPr>
              <a:pPr defTabSz="2160087"/>
              <a:t>‹#›</a:t>
            </a:fld>
            <a:endParaRPr lang="en-ZA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70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1080029"/>
            <a:ext cx="7663254" cy="3780102"/>
          </a:xfrm>
        </p:spPr>
        <p:txBody>
          <a:bodyPr anchor="b"/>
          <a:lstStyle>
            <a:lvl1pPr>
              <a:defRPr sz="6236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101143" y="2332564"/>
            <a:ext cx="12028557" cy="11512811"/>
          </a:xfrm>
        </p:spPr>
        <p:txBody>
          <a:bodyPr/>
          <a:lstStyle>
            <a:lvl1pPr marL="0" indent="0">
              <a:buNone/>
              <a:defRPr sz="6236"/>
            </a:lvl1pPr>
            <a:lvl2pPr marL="890991" indent="0">
              <a:buNone/>
              <a:defRPr sz="5457"/>
            </a:lvl2pPr>
            <a:lvl3pPr marL="1781983" indent="0">
              <a:buNone/>
              <a:defRPr sz="4677"/>
            </a:lvl3pPr>
            <a:lvl4pPr marL="2672974" indent="0">
              <a:buNone/>
              <a:defRPr sz="3898"/>
            </a:lvl4pPr>
            <a:lvl5pPr marL="3563965" indent="0">
              <a:buNone/>
              <a:defRPr sz="3898"/>
            </a:lvl5pPr>
            <a:lvl6pPr marL="4454957" indent="0">
              <a:buNone/>
              <a:defRPr sz="3898"/>
            </a:lvl6pPr>
            <a:lvl7pPr marL="5345948" indent="0">
              <a:buNone/>
              <a:defRPr sz="3898"/>
            </a:lvl7pPr>
            <a:lvl8pPr marL="6236940" indent="0">
              <a:buNone/>
              <a:defRPr sz="3898"/>
            </a:lvl8pPr>
            <a:lvl9pPr marL="7127931" indent="0">
              <a:buNone/>
              <a:defRPr sz="3898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4860131"/>
            <a:ext cx="7663254" cy="9003995"/>
          </a:xfrm>
        </p:spPr>
        <p:txBody>
          <a:bodyPr/>
          <a:lstStyle>
            <a:lvl1pPr marL="0" indent="0">
              <a:buNone/>
              <a:defRPr sz="3118"/>
            </a:lvl1pPr>
            <a:lvl2pPr marL="890991" indent="0">
              <a:buNone/>
              <a:defRPr sz="2728"/>
            </a:lvl2pPr>
            <a:lvl3pPr marL="1781983" indent="0">
              <a:buNone/>
              <a:defRPr sz="2339"/>
            </a:lvl3pPr>
            <a:lvl4pPr marL="2672974" indent="0">
              <a:buNone/>
              <a:defRPr sz="1949"/>
            </a:lvl4pPr>
            <a:lvl5pPr marL="3563965" indent="0">
              <a:buNone/>
              <a:defRPr sz="1949"/>
            </a:lvl5pPr>
            <a:lvl6pPr marL="4454957" indent="0">
              <a:buNone/>
              <a:defRPr sz="1949"/>
            </a:lvl6pPr>
            <a:lvl7pPr marL="5345948" indent="0">
              <a:buNone/>
              <a:defRPr sz="1949"/>
            </a:lvl7pPr>
            <a:lvl8pPr marL="6236940" indent="0">
              <a:buNone/>
              <a:defRPr sz="1949"/>
            </a:lvl8pPr>
            <a:lvl9pPr marL="7127931" indent="0">
              <a:buNone/>
              <a:defRPr sz="19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1512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244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03331" y="862524"/>
            <a:ext cx="5123274" cy="137291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3508" y="862524"/>
            <a:ext cx="15072822" cy="137291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0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>
          <a:xfrm>
            <a:off x="1214884" y="1806436"/>
            <a:ext cx="21384102" cy="27000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69591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8972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0014" y="2651323"/>
            <a:ext cx="17820085" cy="5640152"/>
          </a:xfrm>
        </p:spPr>
        <p:txBody>
          <a:bodyPr anchor="b"/>
          <a:lstStyle>
            <a:lvl1pPr algn="ctr">
              <a:defRPr sz="11693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0014" y="8508981"/>
            <a:ext cx="17820085" cy="3911355"/>
          </a:xfrm>
        </p:spPr>
        <p:txBody>
          <a:bodyPr/>
          <a:lstStyle>
            <a:lvl1pPr marL="0" indent="0" algn="ctr">
              <a:buNone/>
              <a:defRPr sz="4677"/>
            </a:lvl1pPr>
            <a:lvl2pPr marL="890991" indent="0" algn="ctr">
              <a:buNone/>
              <a:defRPr sz="3898"/>
            </a:lvl2pPr>
            <a:lvl3pPr marL="1781983" indent="0" algn="ctr">
              <a:buNone/>
              <a:defRPr sz="3508"/>
            </a:lvl3pPr>
            <a:lvl4pPr marL="2672974" indent="0" algn="ctr">
              <a:buNone/>
              <a:defRPr sz="3118"/>
            </a:lvl4pPr>
            <a:lvl5pPr marL="3563965" indent="0" algn="ctr">
              <a:buNone/>
              <a:defRPr sz="3118"/>
            </a:lvl5pPr>
            <a:lvl6pPr marL="4454957" indent="0" algn="ctr">
              <a:buNone/>
              <a:defRPr sz="3118"/>
            </a:lvl6pPr>
            <a:lvl7pPr marL="5345948" indent="0" algn="ctr">
              <a:buNone/>
              <a:defRPr sz="3118"/>
            </a:lvl7pPr>
            <a:lvl8pPr marL="6236940" indent="0" algn="ctr">
              <a:buNone/>
              <a:defRPr sz="3118"/>
            </a:lvl8pPr>
            <a:lvl9pPr marL="7127931" indent="0" algn="ctr">
              <a:buNone/>
              <a:defRPr sz="3118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45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29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133" y="4038862"/>
            <a:ext cx="20493097" cy="6738931"/>
          </a:xfrm>
        </p:spPr>
        <p:txBody>
          <a:bodyPr anchor="b"/>
          <a:lstStyle>
            <a:lvl1pPr>
              <a:defRPr sz="11693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1133" y="10841545"/>
            <a:ext cx="20493097" cy="3543845"/>
          </a:xfrm>
        </p:spPr>
        <p:txBody>
          <a:bodyPr/>
          <a:lstStyle>
            <a:lvl1pPr marL="0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1pPr>
            <a:lvl2pPr marL="890991" indent="0">
              <a:buNone/>
              <a:defRPr sz="3898">
                <a:solidFill>
                  <a:schemeClr val="tx1">
                    <a:tint val="75000"/>
                  </a:schemeClr>
                </a:solidFill>
              </a:defRPr>
            </a:lvl2pPr>
            <a:lvl3pPr marL="1781983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3pPr>
            <a:lvl4pPr marL="2672974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4pPr>
            <a:lvl5pPr marL="356396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5pPr>
            <a:lvl6pPr marL="4454957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6pPr>
            <a:lvl7pPr marL="5345948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7pPr>
            <a:lvl8pPr marL="6236940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8pPr>
            <a:lvl9pPr marL="7127931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3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3508" y="4312617"/>
            <a:ext cx="10098048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8557" y="4312617"/>
            <a:ext cx="10098048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391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3" y="862524"/>
            <a:ext cx="20493097" cy="3131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6603" y="3971359"/>
            <a:ext cx="10051641" cy="1946301"/>
          </a:xfrm>
        </p:spPr>
        <p:txBody>
          <a:bodyPr anchor="b"/>
          <a:lstStyle>
            <a:lvl1pPr marL="0" indent="0">
              <a:buNone/>
              <a:defRPr sz="4677" b="1"/>
            </a:lvl1pPr>
            <a:lvl2pPr marL="890991" indent="0">
              <a:buNone/>
              <a:defRPr sz="3898" b="1"/>
            </a:lvl2pPr>
            <a:lvl3pPr marL="1781983" indent="0">
              <a:buNone/>
              <a:defRPr sz="3508" b="1"/>
            </a:lvl3pPr>
            <a:lvl4pPr marL="2672974" indent="0">
              <a:buNone/>
              <a:defRPr sz="3118" b="1"/>
            </a:lvl4pPr>
            <a:lvl5pPr marL="3563965" indent="0">
              <a:buNone/>
              <a:defRPr sz="3118" b="1"/>
            </a:lvl5pPr>
            <a:lvl6pPr marL="4454957" indent="0">
              <a:buNone/>
              <a:defRPr sz="3118" b="1"/>
            </a:lvl6pPr>
            <a:lvl7pPr marL="5345948" indent="0">
              <a:buNone/>
              <a:defRPr sz="3118" b="1"/>
            </a:lvl7pPr>
            <a:lvl8pPr marL="6236940" indent="0">
              <a:buNone/>
              <a:defRPr sz="3118" b="1"/>
            </a:lvl8pPr>
            <a:lvl9pPr marL="7127931" indent="0">
              <a:buNone/>
              <a:defRPr sz="311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6603" y="5917660"/>
            <a:ext cx="10051641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28557" y="3971359"/>
            <a:ext cx="10101143" cy="1946301"/>
          </a:xfrm>
        </p:spPr>
        <p:txBody>
          <a:bodyPr anchor="b"/>
          <a:lstStyle>
            <a:lvl1pPr marL="0" indent="0">
              <a:buNone/>
              <a:defRPr sz="4677" b="1"/>
            </a:lvl1pPr>
            <a:lvl2pPr marL="890991" indent="0">
              <a:buNone/>
              <a:defRPr sz="3898" b="1"/>
            </a:lvl2pPr>
            <a:lvl3pPr marL="1781983" indent="0">
              <a:buNone/>
              <a:defRPr sz="3508" b="1"/>
            </a:lvl3pPr>
            <a:lvl4pPr marL="2672974" indent="0">
              <a:buNone/>
              <a:defRPr sz="3118" b="1"/>
            </a:lvl4pPr>
            <a:lvl5pPr marL="3563965" indent="0">
              <a:buNone/>
              <a:defRPr sz="3118" b="1"/>
            </a:lvl5pPr>
            <a:lvl6pPr marL="4454957" indent="0">
              <a:buNone/>
              <a:defRPr sz="3118" b="1"/>
            </a:lvl6pPr>
            <a:lvl7pPr marL="5345948" indent="0">
              <a:buNone/>
              <a:defRPr sz="3118" b="1"/>
            </a:lvl7pPr>
            <a:lvl8pPr marL="6236940" indent="0">
              <a:buNone/>
              <a:defRPr sz="3118" b="1"/>
            </a:lvl8pPr>
            <a:lvl9pPr marL="7127931" indent="0">
              <a:buNone/>
              <a:defRPr sz="311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28557" y="5917660"/>
            <a:ext cx="10101143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64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160087"/>
            <a:fld id="{A8D3304B-107F-4457-B76F-B72250A58119}" type="datetimeFigureOut">
              <a:rPr lang="en-ZA" sz="4252" smtClean="0">
                <a:solidFill>
                  <a:prstClr val="black"/>
                </a:solidFill>
              </a:rPr>
              <a:pPr defTabSz="2160087"/>
              <a:t>2020/10/05</a:t>
            </a:fld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160087"/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160087"/>
            <a:fld id="{5C824B60-6045-434F-9B03-266D6BCB528A}" type="slidenum">
              <a:rPr lang="en-ZA" sz="4252" smtClean="0">
                <a:solidFill>
                  <a:prstClr val="black"/>
                </a:solidFill>
              </a:rPr>
              <a:pPr defTabSz="2160087"/>
              <a:t>‹#›</a:t>
            </a:fld>
            <a:endParaRPr lang="en-ZA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9880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6850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7522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1080029"/>
            <a:ext cx="7663254" cy="3780102"/>
          </a:xfrm>
        </p:spPr>
        <p:txBody>
          <a:bodyPr anchor="b"/>
          <a:lstStyle>
            <a:lvl1pPr>
              <a:defRPr sz="6236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143" y="2332564"/>
            <a:ext cx="12028557" cy="11512811"/>
          </a:xfrm>
        </p:spPr>
        <p:txBody>
          <a:bodyPr/>
          <a:lstStyle>
            <a:lvl1pPr>
              <a:defRPr sz="6236"/>
            </a:lvl1pPr>
            <a:lvl2pPr>
              <a:defRPr sz="5457"/>
            </a:lvl2pPr>
            <a:lvl3pPr>
              <a:defRPr sz="4677"/>
            </a:lvl3pPr>
            <a:lvl4pPr>
              <a:defRPr sz="3898"/>
            </a:lvl4pPr>
            <a:lvl5pPr>
              <a:defRPr sz="3898"/>
            </a:lvl5pPr>
            <a:lvl6pPr>
              <a:defRPr sz="3898"/>
            </a:lvl6pPr>
            <a:lvl7pPr>
              <a:defRPr sz="3898"/>
            </a:lvl7pPr>
            <a:lvl8pPr>
              <a:defRPr sz="3898"/>
            </a:lvl8pPr>
            <a:lvl9pPr>
              <a:defRPr sz="38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4860131"/>
            <a:ext cx="7663254" cy="9003995"/>
          </a:xfrm>
        </p:spPr>
        <p:txBody>
          <a:bodyPr/>
          <a:lstStyle>
            <a:lvl1pPr marL="0" indent="0">
              <a:buNone/>
              <a:defRPr sz="3118"/>
            </a:lvl1pPr>
            <a:lvl2pPr marL="890991" indent="0">
              <a:buNone/>
              <a:defRPr sz="2728"/>
            </a:lvl2pPr>
            <a:lvl3pPr marL="1781983" indent="0">
              <a:buNone/>
              <a:defRPr sz="2339"/>
            </a:lvl3pPr>
            <a:lvl4pPr marL="2672974" indent="0">
              <a:buNone/>
              <a:defRPr sz="1949"/>
            </a:lvl4pPr>
            <a:lvl5pPr marL="3563965" indent="0">
              <a:buNone/>
              <a:defRPr sz="1949"/>
            </a:lvl5pPr>
            <a:lvl6pPr marL="4454957" indent="0">
              <a:buNone/>
              <a:defRPr sz="1949"/>
            </a:lvl6pPr>
            <a:lvl7pPr marL="5345948" indent="0">
              <a:buNone/>
              <a:defRPr sz="1949"/>
            </a:lvl7pPr>
            <a:lvl8pPr marL="6236940" indent="0">
              <a:buNone/>
              <a:defRPr sz="1949"/>
            </a:lvl8pPr>
            <a:lvl9pPr marL="7127931" indent="0">
              <a:buNone/>
              <a:defRPr sz="19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57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1080029"/>
            <a:ext cx="7663254" cy="3780102"/>
          </a:xfrm>
        </p:spPr>
        <p:txBody>
          <a:bodyPr anchor="b"/>
          <a:lstStyle>
            <a:lvl1pPr>
              <a:defRPr sz="6236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101143" y="2332564"/>
            <a:ext cx="12028557" cy="11512811"/>
          </a:xfrm>
        </p:spPr>
        <p:txBody>
          <a:bodyPr/>
          <a:lstStyle>
            <a:lvl1pPr marL="0" indent="0">
              <a:buNone/>
              <a:defRPr sz="6236"/>
            </a:lvl1pPr>
            <a:lvl2pPr marL="890991" indent="0">
              <a:buNone/>
              <a:defRPr sz="5457"/>
            </a:lvl2pPr>
            <a:lvl3pPr marL="1781983" indent="0">
              <a:buNone/>
              <a:defRPr sz="4677"/>
            </a:lvl3pPr>
            <a:lvl4pPr marL="2672974" indent="0">
              <a:buNone/>
              <a:defRPr sz="3898"/>
            </a:lvl4pPr>
            <a:lvl5pPr marL="3563965" indent="0">
              <a:buNone/>
              <a:defRPr sz="3898"/>
            </a:lvl5pPr>
            <a:lvl6pPr marL="4454957" indent="0">
              <a:buNone/>
              <a:defRPr sz="3898"/>
            </a:lvl6pPr>
            <a:lvl7pPr marL="5345948" indent="0">
              <a:buNone/>
              <a:defRPr sz="3898"/>
            </a:lvl7pPr>
            <a:lvl8pPr marL="6236940" indent="0">
              <a:buNone/>
              <a:defRPr sz="3898"/>
            </a:lvl8pPr>
            <a:lvl9pPr marL="7127931" indent="0">
              <a:buNone/>
              <a:defRPr sz="3898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4860131"/>
            <a:ext cx="7663254" cy="9003995"/>
          </a:xfrm>
        </p:spPr>
        <p:txBody>
          <a:bodyPr/>
          <a:lstStyle>
            <a:lvl1pPr marL="0" indent="0">
              <a:buNone/>
              <a:defRPr sz="3118"/>
            </a:lvl1pPr>
            <a:lvl2pPr marL="890991" indent="0">
              <a:buNone/>
              <a:defRPr sz="2728"/>
            </a:lvl2pPr>
            <a:lvl3pPr marL="1781983" indent="0">
              <a:buNone/>
              <a:defRPr sz="2339"/>
            </a:lvl3pPr>
            <a:lvl4pPr marL="2672974" indent="0">
              <a:buNone/>
              <a:defRPr sz="1949"/>
            </a:lvl4pPr>
            <a:lvl5pPr marL="3563965" indent="0">
              <a:buNone/>
              <a:defRPr sz="1949"/>
            </a:lvl5pPr>
            <a:lvl6pPr marL="4454957" indent="0">
              <a:buNone/>
              <a:defRPr sz="1949"/>
            </a:lvl6pPr>
            <a:lvl7pPr marL="5345948" indent="0">
              <a:buNone/>
              <a:defRPr sz="1949"/>
            </a:lvl7pPr>
            <a:lvl8pPr marL="6236940" indent="0">
              <a:buNone/>
              <a:defRPr sz="1949"/>
            </a:lvl8pPr>
            <a:lvl9pPr marL="7127931" indent="0">
              <a:buNone/>
              <a:defRPr sz="19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060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201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03331" y="862524"/>
            <a:ext cx="5123274" cy="137291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3508" y="862524"/>
            <a:ext cx="15072822" cy="137291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725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>
          <a:xfrm>
            <a:off x="1214884" y="1806436"/>
            <a:ext cx="21384102" cy="27000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3681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4643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2009" y="5032642"/>
            <a:ext cx="20196096" cy="3472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4017" y="9180248"/>
            <a:ext cx="16632079" cy="41401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0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4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50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60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70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B9A1CB3-E6F2-41EA-BA76-4C32B3B8C73D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E84B156F-B33D-4ABA-9714-47E0DF7D60EA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168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B01D3626-D543-40E1-B129-5F07C10E5300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303F7650-4B0E-4C77-BAFD-321B294A40C9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59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006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8057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49D866D-33BE-4BBD-BF4F-CCA2FBEA276F}" type="datetime1">
              <a:rPr lang="en-US" altLang="en-US" sz="4252" smtClean="0">
                <a:solidFill>
                  <a:prstClr val="black"/>
                </a:solidFill>
              </a:rPr>
              <a:pPr defTabSz="2160087">
                <a:defRPr/>
              </a:pPr>
              <a:t>10/5/2020</a:t>
            </a:fld>
            <a:endParaRPr lang="en-US" altLang="en-US" sz="4252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 sz="4252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A2B2373-9CAB-4B44-9425-7654093C5D83}" type="slidenum">
              <a:rPr lang="en-US" altLang="en-US" sz="4252" smtClean="0">
                <a:solidFill>
                  <a:prstClr val="black"/>
                </a:solidFill>
              </a:rPr>
              <a:pPr defTabSz="2160087">
                <a:defRPr/>
              </a:pPr>
              <a:t>‹#›</a:t>
            </a:fld>
            <a:endParaRPr lang="en-US" altLang="en-US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459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6885" y="10410287"/>
            <a:ext cx="20196096" cy="3217587"/>
          </a:xfrm>
        </p:spPr>
        <p:txBody>
          <a:bodyPr anchor="t"/>
          <a:lstStyle>
            <a:lvl1pPr algn="l">
              <a:defRPr sz="708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6885" y="6866438"/>
            <a:ext cx="20196096" cy="3543845"/>
          </a:xfrm>
        </p:spPr>
        <p:txBody>
          <a:bodyPr anchor="b"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810033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2pPr>
            <a:lvl3pPr marL="1620065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430098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4pPr>
            <a:lvl5pPr marL="3240131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5pPr>
            <a:lvl6pPr marL="4050163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6pPr>
            <a:lvl7pPr marL="4860196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7pPr>
            <a:lvl8pPr marL="5670229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8pPr>
            <a:lvl9pPr marL="6480261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3C6A8B0F-97FC-4202-AB5E-0E228400F4AD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A88E786C-E450-4B97-B1F6-FCD19010AA75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430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006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8057" y="3780108"/>
            <a:ext cx="10494050" cy="10691540"/>
          </a:xfrm>
        </p:spPr>
        <p:txBody>
          <a:bodyPr/>
          <a:lstStyle>
            <a:lvl1pPr>
              <a:defRPr sz="4961"/>
            </a:lvl1pPr>
            <a:lvl2pPr>
              <a:defRPr sz="4252"/>
            </a:lvl2pPr>
            <a:lvl3pPr>
              <a:defRPr sz="3543"/>
            </a:lvl3pPr>
            <a:lvl4pPr>
              <a:defRPr sz="3189"/>
            </a:lvl4pPr>
            <a:lvl5pPr>
              <a:defRPr sz="3189"/>
            </a:lvl5pPr>
            <a:lvl6pPr>
              <a:defRPr sz="3189"/>
            </a:lvl6pPr>
            <a:lvl7pPr>
              <a:defRPr sz="3189"/>
            </a:lvl7pPr>
            <a:lvl8pPr>
              <a:defRPr sz="3189"/>
            </a:lvl8pPr>
            <a:lvl9pPr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49D866D-33BE-4BBD-BF4F-CCA2FBEA276F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A2B2373-9CAB-4B44-9425-7654093C5D83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6506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006" y="3626349"/>
            <a:ext cx="10498176" cy="1511290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33" indent="0">
              <a:buNone/>
              <a:defRPr sz="3543" b="1"/>
            </a:lvl2pPr>
            <a:lvl3pPr marL="1620065" indent="0">
              <a:buNone/>
              <a:defRPr sz="3189" b="1"/>
            </a:lvl3pPr>
            <a:lvl4pPr marL="2430098" indent="0">
              <a:buNone/>
              <a:defRPr sz="2835" b="1"/>
            </a:lvl4pPr>
            <a:lvl5pPr marL="3240131" indent="0">
              <a:buNone/>
              <a:defRPr sz="2835" b="1"/>
            </a:lvl5pPr>
            <a:lvl6pPr marL="4050163" indent="0">
              <a:buNone/>
              <a:defRPr sz="2835" b="1"/>
            </a:lvl6pPr>
            <a:lvl7pPr marL="4860196" indent="0">
              <a:buNone/>
              <a:defRPr sz="2835" b="1"/>
            </a:lvl7pPr>
            <a:lvl8pPr marL="5670229" indent="0">
              <a:buNone/>
              <a:defRPr sz="2835" b="1"/>
            </a:lvl8pPr>
            <a:lvl9pPr marL="6480261" indent="0">
              <a:buNone/>
              <a:defRPr sz="28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006" y="5137639"/>
            <a:ext cx="10498176" cy="9334004"/>
          </a:xfrm>
        </p:spPr>
        <p:txBody>
          <a:bodyPr/>
          <a:lstStyle>
            <a:lvl1pPr>
              <a:defRPr sz="4252"/>
            </a:lvl1pPr>
            <a:lvl2pPr>
              <a:defRPr sz="3543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69811" y="3626349"/>
            <a:ext cx="10502300" cy="1511290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33" indent="0">
              <a:buNone/>
              <a:defRPr sz="3543" b="1"/>
            </a:lvl2pPr>
            <a:lvl3pPr marL="1620065" indent="0">
              <a:buNone/>
              <a:defRPr sz="3189" b="1"/>
            </a:lvl3pPr>
            <a:lvl4pPr marL="2430098" indent="0">
              <a:buNone/>
              <a:defRPr sz="2835" b="1"/>
            </a:lvl4pPr>
            <a:lvl5pPr marL="3240131" indent="0">
              <a:buNone/>
              <a:defRPr sz="2835" b="1"/>
            </a:lvl5pPr>
            <a:lvl6pPr marL="4050163" indent="0">
              <a:buNone/>
              <a:defRPr sz="2835" b="1"/>
            </a:lvl6pPr>
            <a:lvl7pPr marL="4860196" indent="0">
              <a:buNone/>
              <a:defRPr sz="2835" b="1"/>
            </a:lvl7pPr>
            <a:lvl8pPr marL="5670229" indent="0">
              <a:buNone/>
              <a:defRPr sz="2835" b="1"/>
            </a:lvl8pPr>
            <a:lvl9pPr marL="6480261" indent="0">
              <a:buNone/>
              <a:defRPr sz="28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69811" y="5137639"/>
            <a:ext cx="10502300" cy="9334004"/>
          </a:xfrm>
        </p:spPr>
        <p:txBody>
          <a:bodyPr/>
          <a:lstStyle>
            <a:lvl1pPr>
              <a:defRPr sz="4252"/>
            </a:lvl1pPr>
            <a:lvl2pPr>
              <a:defRPr sz="3543"/>
            </a:lvl2pPr>
            <a:lvl3pPr>
              <a:defRPr sz="3189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F9DEFBF-6067-4B29-B746-6E7462EEABEB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CC1C8ECB-5CE4-4382-B6B1-AC4399E21595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2396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27FF0EA7-E841-46BB-8F86-0761205C0994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57F21CEB-3D2F-4825-B63F-6FEA223CB0C9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2719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7C40FCC-0F44-4329-AE2B-DFFF29DBA63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5EBF8C49-9807-4382-82EC-F0D81C41CDC2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8033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10" y="645018"/>
            <a:ext cx="7816913" cy="2745074"/>
          </a:xfrm>
        </p:spPr>
        <p:txBody>
          <a:bodyPr anchor="b"/>
          <a:lstStyle>
            <a:lvl1pPr algn="l">
              <a:defRPr sz="35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9544" y="645023"/>
            <a:ext cx="13282563" cy="13826625"/>
          </a:xfrm>
        </p:spPr>
        <p:txBody>
          <a:bodyPr/>
          <a:lstStyle>
            <a:lvl1pPr>
              <a:defRPr sz="5670"/>
            </a:lvl1pPr>
            <a:lvl2pPr>
              <a:defRPr sz="4961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010" y="3390097"/>
            <a:ext cx="7816913" cy="11081551"/>
          </a:xfrm>
        </p:spPr>
        <p:txBody>
          <a:bodyPr/>
          <a:lstStyle>
            <a:lvl1pPr marL="0" indent="0">
              <a:buNone/>
              <a:defRPr sz="2480"/>
            </a:lvl1pPr>
            <a:lvl2pPr marL="810033" indent="0">
              <a:buNone/>
              <a:defRPr sz="2126"/>
            </a:lvl2pPr>
            <a:lvl3pPr marL="1620065" indent="0">
              <a:buNone/>
              <a:defRPr sz="1772"/>
            </a:lvl3pPr>
            <a:lvl4pPr marL="2430098" indent="0">
              <a:buNone/>
              <a:defRPr sz="1595"/>
            </a:lvl4pPr>
            <a:lvl5pPr marL="3240131" indent="0">
              <a:buNone/>
              <a:defRPr sz="1595"/>
            </a:lvl5pPr>
            <a:lvl6pPr marL="4050163" indent="0">
              <a:buNone/>
              <a:defRPr sz="1595"/>
            </a:lvl6pPr>
            <a:lvl7pPr marL="4860196" indent="0">
              <a:buNone/>
              <a:defRPr sz="1595"/>
            </a:lvl7pPr>
            <a:lvl8pPr marL="5670229" indent="0">
              <a:buNone/>
              <a:defRPr sz="1595"/>
            </a:lvl8pPr>
            <a:lvl9pPr marL="6480261" indent="0">
              <a:buNone/>
              <a:defRPr sz="15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AFE92731-2C7C-4706-979B-51BB235C8C12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0F86D08A-9E96-4B62-9C26-3938F074A68A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0397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7148" y="11340307"/>
            <a:ext cx="14256068" cy="1338787"/>
          </a:xfrm>
        </p:spPr>
        <p:txBody>
          <a:bodyPr anchor="b"/>
          <a:lstStyle>
            <a:lvl1pPr algn="l">
              <a:defRPr sz="35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148" y="1447539"/>
            <a:ext cx="14256068" cy="9720263"/>
          </a:xfrm>
        </p:spPr>
        <p:txBody>
          <a:bodyPr rtlCol="0">
            <a:normAutofit/>
          </a:bodyPr>
          <a:lstStyle>
            <a:lvl1pPr marL="0" indent="0">
              <a:buNone/>
              <a:defRPr sz="5670"/>
            </a:lvl1pPr>
            <a:lvl2pPr marL="810033" indent="0">
              <a:buNone/>
              <a:defRPr sz="4961"/>
            </a:lvl2pPr>
            <a:lvl3pPr marL="1620065" indent="0">
              <a:buNone/>
              <a:defRPr sz="4252"/>
            </a:lvl3pPr>
            <a:lvl4pPr marL="2430098" indent="0">
              <a:buNone/>
              <a:defRPr sz="3543"/>
            </a:lvl4pPr>
            <a:lvl5pPr marL="3240131" indent="0">
              <a:buNone/>
              <a:defRPr sz="3543"/>
            </a:lvl5pPr>
            <a:lvl6pPr marL="4050163" indent="0">
              <a:buNone/>
              <a:defRPr sz="3543"/>
            </a:lvl6pPr>
            <a:lvl7pPr marL="4860196" indent="0">
              <a:buNone/>
              <a:defRPr sz="3543"/>
            </a:lvl7pPr>
            <a:lvl8pPr marL="5670229" indent="0">
              <a:buNone/>
              <a:defRPr sz="3543"/>
            </a:lvl8pPr>
            <a:lvl9pPr marL="6480261" indent="0">
              <a:buNone/>
              <a:defRPr sz="3543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7148" y="12679094"/>
            <a:ext cx="14256068" cy="1901300"/>
          </a:xfrm>
        </p:spPr>
        <p:txBody>
          <a:bodyPr/>
          <a:lstStyle>
            <a:lvl1pPr marL="0" indent="0">
              <a:buNone/>
              <a:defRPr sz="2480"/>
            </a:lvl1pPr>
            <a:lvl2pPr marL="810033" indent="0">
              <a:buNone/>
              <a:defRPr sz="2126"/>
            </a:lvl2pPr>
            <a:lvl3pPr marL="1620065" indent="0">
              <a:buNone/>
              <a:defRPr sz="1772"/>
            </a:lvl3pPr>
            <a:lvl4pPr marL="2430098" indent="0">
              <a:buNone/>
              <a:defRPr sz="1595"/>
            </a:lvl4pPr>
            <a:lvl5pPr marL="3240131" indent="0">
              <a:buNone/>
              <a:defRPr sz="1595"/>
            </a:lvl5pPr>
            <a:lvl6pPr marL="4050163" indent="0">
              <a:buNone/>
              <a:defRPr sz="1595"/>
            </a:lvl6pPr>
            <a:lvl7pPr marL="4860196" indent="0">
              <a:buNone/>
              <a:defRPr sz="1595"/>
            </a:lvl7pPr>
            <a:lvl8pPr marL="5670229" indent="0">
              <a:buNone/>
              <a:defRPr sz="1595"/>
            </a:lvl8pPr>
            <a:lvl9pPr marL="6480261" indent="0">
              <a:buNone/>
              <a:defRPr sz="15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FD4D273B-EA19-4790-83AC-3E7DCD580C7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C1CF3309-C240-4953-82CF-0246586C954F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528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ED326971-D87A-4891-AD31-281F83816D3C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DA261A57-21D7-4E20-B139-E025FC550707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2617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26082" y="648774"/>
            <a:ext cx="5346025" cy="138228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006" y="648774"/>
            <a:ext cx="15642074" cy="138228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CF9997D-4786-4202-AB9E-949897BD02B7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FD1AC4D8-AC42-4C12-9D38-951D6A36783D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236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2009" y="5032637"/>
            <a:ext cx="20196096" cy="3472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4017" y="9180248"/>
            <a:ext cx="16632079" cy="41401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0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B9A1CB3-E6F2-41EA-BA76-4C32B3B8C73D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E84B156F-B33D-4ABA-9714-47E0DF7D60EA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14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410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B01D3626-D543-40E1-B129-5F07C10E5300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303F7650-4B0E-4C77-BAFD-321B294A40C9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802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6885" y="10410283"/>
            <a:ext cx="20196096" cy="3217587"/>
          </a:xfrm>
        </p:spPr>
        <p:txBody>
          <a:bodyPr anchor="t"/>
          <a:lstStyle>
            <a:lvl1pPr algn="l">
              <a:defRPr sz="944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6885" y="6866438"/>
            <a:ext cx="20196096" cy="3543845"/>
          </a:xfrm>
        </p:spPr>
        <p:txBody>
          <a:bodyPr anchor="b"/>
          <a:lstStyle>
            <a:lvl1pPr marL="0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1pPr>
            <a:lvl2pPr marL="1080044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2pPr>
            <a:lvl3pPr marL="21600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131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432017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5400218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6480261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7560305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8640348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3C6A8B0F-97FC-4202-AB5E-0E228400F4AD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A88E786C-E450-4B97-B1F6-FCD19010AA75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382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006" y="3780104"/>
            <a:ext cx="10494050" cy="10691540"/>
          </a:xfrm>
        </p:spPr>
        <p:txBody>
          <a:bodyPr/>
          <a:lstStyle>
            <a:lvl1pPr>
              <a:defRPr sz="6614"/>
            </a:lvl1pPr>
            <a:lvl2pPr>
              <a:defRPr sz="5670"/>
            </a:lvl2pPr>
            <a:lvl3pPr>
              <a:defRPr sz="4725"/>
            </a:lvl3pPr>
            <a:lvl4pPr>
              <a:defRPr sz="4252"/>
            </a:lvl4pPr>
            <a:lvl5pPr>
              <a:defRPr sz="4252"/>
            </a:lvl5pPr>
            <a:lvl6pPr>
              <a:defRPr sz="4252"/>
            </a:lvl6pPr>
            <a:lvl7pPr>
              <a:defRPr sz="4252"/>
            </a:lvl7pPr>
            <a:lvl8pPr>
              <a:defRPr sz="4252"/>
            </a:lvl8pPr>
            <a:lvl9pPr>
              <a:defRPr sz="42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8057" y="3780104"/>
            <a:ext cx="10494050" cy="10691540"/>
          </a:xfrm>
        </p:spPr>
        <p:txBody>
          <a:bodyPr/>
          <a:lstStyle>
            <a:lvl1pPr>
              <a:defRPr sz="6614"/>
            </a:lvl1pPr>
            <a:lvl2pPr>
              <a:defRPr sz="5670"/>
            </a:lvl2pPr>
            <a:lvl3pPr>
              <a:defRPr sz="4725"/>
            </a:lvl3pPr>
            <a:lvl4pPr>
              <a:defRPr sz="4252"/>
            </a:lvl4pPr>
            <a:lvl5pPr>
              <a:defRPr sz="4252"/>
            </a:lvl5pPr>
            <a:lvl6pPr>
              <a:defRPr sz="4252"/>
            </a:lvl6pPr>
            <a:lvl7pPr>
              <a:defRPr sz="4252"/>
            </a:lvl7pPr>
            <a:lvl8pPr>
              <a:defRPr sz="4252"/>
            </a:lvl8pPr>
            <a:lvl9pPr>
              <a:defRPr sz="42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449D866D-33BE-4BBD-BF4F-CCA2FBEA276F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A2B2373-9CAB-4B44-9425-7654093C5D83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9514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006" y="3626349"/>
            <a:ext cx="10498176" cy="1511290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044" indent="0">
              <a:buNone/>
              <a:defRPr sz="4725" b="1"/>
            </a:lvl2pPr>
            <a:lvl3pPr marL="2160087" indent="0">
              <a:buNone/>
              <a:defRPr sz="4252" b="1"/>
            </a:lvl3pPr>
            <a:lvl4pPr marL="3240131" indent="0">
              <a:buNone/>
              <a:defRPr sz="3780" b="1"/>
            </a:lvl4pPr>
            <a:lvl5pPr marL="4320174" indent="0">
              <a:buNone/>
              <a:defRPr sz="3780" b="1"/>
            </a:lvl5pPr>
            <a:lvl6pPr marL="5400218" indent="0">
              <a:buNone/>
              <a:defRPr sz="3780" b="1"/>
            </a:lvl6pPr>
            <a:lvl7pPr marL="6480261" indent="0">
              <a:buNone/>
              <a:defRPr sz="3780" b="1"/>
            </a:lvl7pPr>
            <a:lvl8pPr marL="7560305" indent="0">
              <a:buNone/>
              <a:defRPr sz="3780" b="1"/>
            </a:lvl8pPr>
            <a:lvl9pPr marL="8640348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006" y="5137639"/>
            <a:ext cx="10498176" cy="9334004"/>
          </a:xfrm>
        </p:spPr>
        <p:txBody>
          <a:bodyPr/>
          <a:lstStyle>
            <a:lvl1pPr>
              <a:defRPr sz="5670"/>
            </a:lvl1pPr>
            <a:lvl2pPr>
              <a:defRPr sz="4725"/>
            </a:lvl2pPr>
            <a:lvl3pPr>
              <a:defRPr sz="4252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69809" y="3626349"/>
            <a:ext cx="10502300" cy="1511290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044" indent="0">
              <a:buNone/>
              <a:defRPr sz="4725" b="1"/>
            </a:lvl2pPr>
            <a:lvl3pPr marL="2160087" indent="0">
              <a:buNone/>
              <a:defRPr sz="4252" b="1"/>
            </a:lvl3pPr>
            <a:lvl4pPr marL="3240131" indent="0">
              <a:buNone/>
              <a:defRPr sz="3780" b="1"/>
            </a:lvl4pPr>
            <a:lvl5pPr marL="4320174" indent="0">
              <a:buNone/>
              <a:defRPr sz="3780" b="1"/>
            </a:lvl5pPr>
            <a:lvl6pPr marL="5400218" indent="0">
              <a:buNone/>
              <a:defRPr sz="3780" b="1"/>
            </a:lvl6pPr>
            <a:lvl7pPr marL="6480261" indent="0">
              <a:buNone/>
              <a:defRPr sz="3780" b="1"/>
            </a:lvl7pPr>
            <a:lvl8pPr marL="7560305" indent="0">
              <a:buNone/>
              <a:defRPr sz="3780" b="1"/>
            </a:lvl8pPr>
            <a:lvl9pPr marL="8640348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69809" y="5137639"/>
            <a:ext cx="10502300" cy="9334004"/>
          </a:xfrm>
        </p:spPr>
        <p:txBody>
          <a:bodyPr/>
          <a:lstStyle>
            <a:lvl1pPr>
              <a:defRPr sz="5670"/>
            </a:lvl1pPr>
            <a:lvl2pPr>
              <a:defRPr sz="4725"/>
            </a:lvl2pPr>
            <a:lvl3pPr>
              <a:defRPr sz="4252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F9DEFBF-6067-4B29-B746-6E7462EEABEB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CC1C8ECB-5CE4-4382-B6B1-AC4399E21595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2333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27FF0EA7-E841-46BB-8F86-0761205C0994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57F21CEB-3D2F-4825-B63F-6FEA223CB0C9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8200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7C40FCC-0F44-4329-AE2B-DFFF29DBA63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5EBF8C49-9807-4382-82EC-F0D81C41CDC2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9659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07" y="645018"/>
            <a:ext cx="7816913" cy="2745074"/>
          </a:xfrm>
        </p:spPr>
        <p:txBody>
          <a:bodyPr anchor="b"/>
          <a:lstStyle>
            <a:lvl1pPr algn="l">
              <a:defRPr sz="47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9544" y="645019"/>
            <a:ext cx="13282563" cy="13826625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70"/>
            </a:lvl3pPr>
            <a:lvl4pPr>
              <a:defRPr sz="4725"/>
            </a:lvl4pPr>
            <a:lvl5pPr>
              <a:defRPr sz="4725"/>
            </a:lvl5pPr>
            <a:lvl6pPr>
              <a:defRPr sz="4725"/>
            </a:lvl6pPr>
            <a:lvl7pPr>
              <a:defRPr sz="4725"/>
            </a:lvl7pPr>
            <a:lvl8pPr>
              <a:defRPr sz="4725"/>
            </a:lvl8pPr>
            <a:lvl9pPr>
              <a:defRPr sz="4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007" y="3390093"/>
            <a:ext cx="7816913" cy="11081551"/>
          </a:xfrm>
        </p:spPr>
        <p:txBody>
          <a:bodyPr/>
          <a:lstStyle>
            <a:lvl1pPr marL="0" indent="0">
              <a:buNone/>
              <a:defRPr sz="3307"/>
            </a:lvl1pPr>
            <a:lvl2pPr marL="1080044" indent="0">
              <a:buNone/>
              <a:defRPr sz="2835"/>
            </a:lvl2pPr>
            <a:lvl3pPr marL="2160087" indent="0">
              <a:buNone/>
              <a:defRPr sz="2362"/>
            </a:lvl3pPr>
            <a:lvl4pPr marL="3240131" indent="0">
              <a:buNone/>
              <a:defRPr sz="2126"/>
            </a:lvl4pPr>
            <a:lvl5pPr marL="4320174" indent="0">
              <a:buNone/>
              <a:defRPr sz="2126"/>
            </a:lvl5pPr>
            <a:lvl6pPr marL="5400218" indent="0">
              <a:buNone/>
              <a:defRPr sz="2126"/>
            </a:lvl6pPr>
            <a:lvl7pPr marL="6480261" indent="0">
              <a:buNone/>
              <a:defRPr sz="2126"/>
            </a:lvl7pPr>
            <a:lvl8pPr marL="7560305" indent="0">
              <a:buNone/>
              <a:defRPr sz="2126"/>
            </a:lvl8pPr>
            <a:lvl9pPr marL="8640348" indent="0">
              <a:buNone/>
              <a:defRPr sz="21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AFE92731-2C7C-4706-979B-51BB235C8C12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0F86D08A-9E96-4B62-9C26-3938F074A68A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5167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7148" y="11340307"/>
            <a:ext cx="14256068" cy="1338787"/>
          </a:xfrm>
        </p:spPr>
        <p:txBody>
          <a:bodyPr anchor="b"/>
          <a:lstStyle>
            <a:lvl1pPr algn="l">
              <a:defRPr sz="47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148" y="1447539"/>
            <a:ext cx="14256068" cy="9720263"/>
          </a:xfrm>
        </p:spPr>
        <p:txBody>
          <a:bodyPr rtlCol="0">
            <a:normAutofit/>
          </a:bodyPr>
          <a:lstStyle>
            <a:lvl1pPr marL="0" indent="0">
              <a:buNone/>
              <a:defRPr sz="7559"/>
            </a:lvl1pPr>
            <a:lvl2pPr marL="1080044" indent="0">
              <a:buNone/>
              <a:defRPr sz="6614"/>
            </a:lvl2pPr>
            <a:lvl3pPr marL="2160087" indent="0">
              <a:buNone/>
              <a:defRPr sz="5670"/>
            </a:lvl3pPr>
            <a:lvl4pPr marL="3240131" indent="0">
              <a:buNone/>
              <a:defRPr sz="4725"/>
            </a:lvl4pPr>
            <a:lvl5pPr marL="4320174" indent="0">
              <a:buNone/>
              <a:defRPr sz="4725"/>
            </a:lvl5pPr>
            <a:lvl6pPr marL="5400218" indent="0">
              <a:buNone/>
              <a:defRPr sz="4725"/>
            </a:lvl6pPr>
            <a:lvl7pPr marL="6480261" indent="0">
              <a:buNone/>
              <a:defRPr sz="4725"/>
            </a:lvl7pPr>
            <a:lvl8pPr marL="7560305" indent="0">
              <a:buNone/>
              <a:defRPr sz="4725"/>
            </a:lvl8pPr>
            <a:lvl9pPr marL="8640348" indent="0">
              <a:buNone/>
              <a:defRPr sz="47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7148" y="12679094"/>
            <a:ext cx="14256068" cy="1901300"/>
          </a:xfrm>
        </p:spPr>
        <p:txBody>
          <a:bodyPr/>
          <a:lstStyle>
            <a:lvl1pPr marL="0" indent="0">
              <a:buNone/>
              <a:defRPr sz="3307"/>
            </a:lvl1pPr>
            <a:lvl2pPr marL="1080044" indent="0">
              <a:buNone/>
              <a:defRPr sz="2835"/>
            </a:lvl2pPr>
            <a:lvl3pPr marL="2160087" indent="0">
              <a:buNone/>
              <a:defRPr sz="2362"/>
            </a:lvl3pPr>
            <a:lvl4pPr marL="3240131" indent="0">
              <a:buNone/>
              <a:defRPr sz="2126"/>
            </a:lvl4pPr>
            <a:lvl5pPr marL="4320174" indent="0">
              <a:buNone/>
              <a:defRPr sz="2126"/>
            </a:lvl5pPr>
            <a:lvl6pPr marL="5400218" indent="0">
              <a:buNone/>
              <a:defRPr sz="2126"/>
            </a:lvl6pPr>
            <a:lvl7pPr marL="6480261" indent="0">
              <a:buNone/>
              <a:defRPr sz="2126"/>
            </a:lvl7pPr>
            <a:lvl8pPr marL="7560305" indent="0">
              <a:buNone/>
              <a:defRPr sz="2126"/>
            </a:lvl8pPr>
            <a:lvl9pPr marL="8640348" indent="0">
              <a:buNone/>
              <a:defRPr sz="21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FD4D273B-EA19-4790-83AC-3E7DCD580C7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C1CF3309-C240-4953-82CF-0246586C954F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9400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ED326971-D87A-4891-AD31-281F83816D3C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DA261A57-21D7-4E20-B139-E025FC550707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09500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26082" y="648770"/>
            <a:ext cx="5346025" cy="138228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006" y="648770"/>
            <a:ext cx="15642074" cy="138228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8CF9997D-4786-4202-AB9E-949897BD02B7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2160087">
              <a:defRPr/>
            </a:pPr>
            <a:fld id="{FD1AC4D8-AC42-4C12-9D38-951D6A36783D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011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628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>
          <a:xfrm>
            <a:off x="1214884" y="1806436"/>
            <a:ext cx="21384102" cy="27000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990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2009" y="5032637"/>
            <a:ext cx="20196096" cy="34725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4017" y="9180248"/>
            <a:ext cx="16632079" cy="41401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0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160087"/>
            <a:fld id="{A8D3304B-107F-4457-B76F-B72250A58119}" type="datetimeFigureOut">
              <a:rPr lang="en-ZA" sz="4252" smtClean="0">
                <a:solidFill>
                  <a:prstClr val="black"/>
                </a:solidFill>
              </a:rPr>
              <a:pPr defTabSz="2160087"/>
              <a:t>2020/10/05</a:t>
            </a:fld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160087"/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160087"/>
            <a:fld id="{5C824B60-6045-434F-9B03-266D6BCB528A}" type="slidenum">
              <a:rPr lang="en-ZA" sz="4252" smtClean="0">
                <a:solidFill>
                  <a:prstClr val="black"/>
                </a:solidFill>
              </a:rPr>
              <a:pPr defTabSz="2160087"/>
              <a:t>‹#›</a:t>
            </a:fld>
            <a:endParaRPr lang="en-ZA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79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160087"/>
            <a:fld id="{A8D3304B-107F-4457-B76F-B72250A58119}" type="datetimeFigureOut">
              <a:rPr lang="en-ZA" sz="4252" smtClean="0">
                <a:solidFill>
                  <a:prstClr val="black"/>
                </a:solidFill>
              </a:rPr>
              <a:pPr defTabSz="2160087"/>
              <a:t>2020/10/05</a:t>
            </a:fld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160087"/>
            <a:endParaRPr lang="en-ZA" sz="4252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160087"/>
            <a:fld id="{5C824B60-6045-434F-9B03-266D6BCB528A}" type="slidenum">
              <a:rPr lang="en-ZA" sz="4252" smtClean="0">
                <a:solidFill>
                  <a:prstClr val="black"/>
                </a:solidFill>
              </a:rPr>
              <a:pPr defTabSz="2160087"/>
              <a:t>‹#›</a:t>
            </a:fld>
            <a:endParaRPr lang="en-ZA" sz="4252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15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23760113" cy="2520068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1600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25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47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89" r:id="rId3"/>
    <p:sldLayoutId id="2147483690" r:id="rId4"/>
    <p:sldLayoutId id="2147483691" r:id="rId5"/>
  </p:sldLayoutIdLst>
  <p:hf hdr="0" dt="0"/>
  <p:txStyles>
    <p:titleStyle>
      <a:lvl1pPr algn="ctr" defTabSz="2160087" rtl="0" eaLnBrk="1" latinLnBrk="0" hangingPunct="1"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33" indent="-810033" algn="l" defTabSz="2160087" rtl="0" eaLnBrk="1" latinLnBrk="0" hangingPunct="1">
        <a:spcBef>
          <a:spcPct val="20000"/>
        </a:spcBef>
        <a:buFont typeface="Arial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755071" indent="-675027" algn="l" defTabSz="2160087" rtl="0" eaLnBrk="1" latinLnBrk="0" hangingPunct="1">
        <a:spcBef>
          <a:spcPct val="20000"/>
        </a:spcBef>
        <a:buFont typeface="Arial" pitchFamily="34" charset="0"/>
        <a:buChar char="–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2700109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3780152" indent="-540022" algn="l" defTabSz="2160087" rtl="0" eaLnBrk="1" latinLnBrk="0" hangingPunct="1">
        <a:spcBef>
          <a:spcPct val="20000"/>
        </a:spcBef>
        <a:buFont typeface="Arial" pitchFamily="34" charset="0"/>
        <a:buChar char="–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60196" indent="-540022" algn="l" defTabSz="2160087" rtl="0" eaLnBrk="1" latinLnBrk="0" hangingPunct="1">
        <a:spcBef>
          <a:spcPct val="20000"/>
        </a:spcBef>
        <a:buFont typeface="Arial" pitchFamily="34" charset="0"/>
        <a:buChar char="»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5940240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020283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100327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180370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8004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60087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4013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2017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40021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8026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60305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4034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23760113" cy="2520068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1600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25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52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</p:sldLayoutIdLst>
  <p:hf hdr="0" dt="0"/>
  <p:txStyles>
    <p:titleStyle>
      <a:lvl1pPr algn="ctr" defTabSz="2160087" rtl="0" eaLnBrk="1" latinLnBrk="0" hangingPunct="1"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33" indent="-810033" algn="l" defTabSz="2160087" rtl="0" eaLnBrk="1" latinLnBrk="0" hangingPunct="1">
        <a:spcBef>
          <a:spcPct val="20000"/>
        </a:spcBef>
        <a:buFont typeface="Arial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755071" indent="-675027" algn="l" defTabSz="2160087" rtl="0" eaLnBrk="1" latinLnBrk="0" hangingPunct="1">
        <a:spcBef>
          <a:spcPct val="20000"/>
        </a:spcBef>
        <a:buFont typeface="Arial" pitchFamily="34" charset="0"/>
        <a:buChar char="–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2700109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3780152" indent="-540022" algn="l" defTabSz="2160087" rtl="0" eaLnBrk="1" latinLnBrk="0" hangingPunct="1">
        <a:spcBef>
          <a:spcPct val="20000"/>
        </a:spcBef>
        <a:buFont typeface="Arial" pitchFamily="34" charset="0"/>
        <a:buChar char="–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60196" indent="-540022" algn="l" defTabSz="2160087" rtl="0" eaLnBrk="1" latinLnBrk="0" hangingPunct="1">
        <a:spcBef>
          <a:spcPct val="20000"/>
        </a:spcBef>
        <a:buFont typeface="Arial" pitchFamily="34" charset="0"/>
        <a:buChar char="»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5940240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020283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100327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180370" indent="-540022" algn="l" defTabSz="2160087" rtl="0" eaLnBrk="1" latinLnBrk="0" hangingPunct="1">
        <a:spcBef>
          <a:spcPct val="20000"/>
        </a:spcBef>
        <a:buFont typeface="Arial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8004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60087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4013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2017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40021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8026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60305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4034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3508" y="862524"/>
            <a:ext cx="20493097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3508" y="4312617"/>
            <a:ext cx="20493097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3508" y="15015407"/>
            <a:ext cx="5346025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0538" y="15015407"/>
            <a:ext cx="8019038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80580" y="15015407"/>
            <a:ext cx="5346025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0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</p:sldLayoutIdLst>
  <p:txStyles>
    <p:titleStyle>
      <a:lvl1pPr algn="l" defTabSz="1781983" rtl="0" eaLnBrk="1" latinLnBrk="0" hangingPunct="1">
        <a:lnSpc>
          <a:spcPct val="90000"/>
        </a:lnSpc>
        <a:spcBef>
          <a:spcPct val="0"/>
        </a:spcBef>
        <a:buNone/>
        <a:defRPr sz="8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496" indent="-445496" algn="l" defTabSz="1781983" rtl="0" eaLnBrk="1" latinLnBrk="0" hangingPunct="1">
        <a:lnSpc>
          <a:spcPct val="90000"/>
        </a:lnSpc>
        <a:spcBef>
          <a:spcPts val="1949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1pPr>
      <a:lvl2pPr marL="1336487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2pPr>
      <a:lvl3pPr marL="2227478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898" kern="1200">
          <a:solidFill>
            <a:schemeClr val="tx1"/>
          </a:solidFill>
          <a:latin typeface="+mn-lt"/>
          <a:ea typeface="+mn-ea"/>
          <a:cs typeface="+mn-cs"/>
        </a:defRPr>
      </a:lvl3pPr>
      <a:lvl4pPr marL="3118470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4pPr>
      <a:lvl5pPr marL="4009461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5pPr>
      <a:lvl6pPr marL="4900452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6pPr>
      <a:lvl7pPr marL="5791444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7pPr>
      <a:lvl8pPr marL="6682435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8pPr>
      <a:lvl9pPr marL="7573427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1pPr>
      <a:lvl2pPr marL="890991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2pPr>
      <a:lvl3pPr marL="1781983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672974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4pPr>
      <a:lvl5pPr marL="3563965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5pPr>
      <a:lvl6pPr marL="4454957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6pPr>
      <a:lvl7pPr marL="5345948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7pPr>
      <a:lvl8pPr marL="6236940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8pPr>
      <a:lvl9pPr marL="7127931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3508" y="862524"/>
            <a:ext cx="20493097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3508" y="4312617"/>
            <a:ext cx="20493097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3508" y="15015407"/>
            <a:ext cx="5346025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fld id="{7BA93278-1D8D-427D-A32E-952E76A7BB0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2020/10/05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0538" y="15015407"/>
            <a:ext cx="8019038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80580" y="15015407"/>
            <a:ext cx="5346025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81983"/>
            <a:fld id="{907EC0EB-22C8-4E34-9C14-01F25E4894A8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1781983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1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xStyles>
    <p:titleStyle>
      <a:lvl1pPr algn="l" defTabSz="1781983" rtl="0" eaLnBrk="1" latinLnBrk="0" hangingPunct="1">
        <a:lnSpc>
          <a:spcPct val="90000"/>
        </a:lnSpc>
        <a:spcBef>
          <a:spcPct val="0"/>
        </a:spcBef>
        <a:buNone/>
        <a:defRPr sz="8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496" indent="-445496" algn="l" defTabSz="1781983" rtl="0" eaLnBrk="1" latinLnBrk="0" hangingPunct="1">
        <a:lnSpc>
          <a:spcPct val="90000"/>
        </a:lnSpc>
        <a:spcBef>
          <a:spcPts val="1949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1pPr>
      <a:lvl2pPr marL="1336487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2pPr>
      <a:lvl3pPr marL="2227478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898" kern="1200">
          <a:solidFill>
            <a:schemeClr val="tx1"/>
          </a:solidFill>
          <a:latin typeface="+mn-lt"/>
          <a:ea typeface="+mn-ea"/>
          <a:cs typeface="+mn-cs"/>
        </a:defRPr>
      </a:lvl3pPr>
      <a:lvl4pPr marL="3118470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4pPr>
      <a:lvl5pPr marL="4009461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5pPr>
      <a:lvl6pPr marL="4900452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6pPr>
      <a:lvl7pPr marL="5791444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7pPr>
      <a:lvl8pPr marL="6682435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8pPr>
      <a:lvl9pPr marL="7573427" indent="-445496" algn="l" defTabSz="17819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1pPr>
      <a:lvl2pPr marL="890991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2pPr>
      <a:lvl3pPr marL="1781983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672974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4pPr>
      <a:lvl5pPr marL="3563965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5pPr>
      <a:lvl6pPr marL="4454957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6pPr>
      <a:lvl7pPr marL="5345948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7pPr>
      <a:lvl8pPr marL="6236940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8pPr>
      <a:lvl9pPr marL="7127931" algn="l" defTabSz="1781983" rtl="0" eaLnBrk="1" latinLnBrk="0" hangingPunct="1">
        <a:defRPr sz="35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188006" y="648769"/>
            <a:ext cx="21384102" cy="270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88006" y="3780108"/>
            <a:ext cx="21384102" cy="1069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8006" y="15015412"/>
            <a:ext cx="5544026" cy="86252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126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2160087">
              <a:defRPr/>
            </a:pPr>
            <a:fld id="{B04FB3F4-F6A0-4F40-BD6D-B6A6D6491F7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8039" y="15015412"/>
            <a:ext cx="7524036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126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28081" y="15015412"/>
            <a:ext cx="5544026" cy="86252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126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2160087">
              <a:defRPr/>
            </a:pPr>
            <a:fld id="{A3183BE5-F616-4CAE-9951-26EE1C93128E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15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ctr" defTabSz="810033" rtl="0" eaLnBrk="0" fontAlgn="base" hangingPunct="0">
        <a:spcBef>
          <a:spcPct val="0"/>
        </a:spcBef>
        <a:spcAft>
          <a:spcPct val="0"/>
        </a:spcAft>
        <a:defRPr sz="7796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810033" rtl="0" eaLnBrk="0" fontAlgn="base" hangingPunct="0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810033" rtl="0" eaLnBrk="0" fontAlgn="base" hangingPunct="0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810033" rtl="0" eaLnBrk="0" fontAlgn="base" hangingPunct="0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810033" rtl="0" eaLnBrk="0" fontAlgn="base" hangingPunct="0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810033" algn="ctr" defTabSz="810033" rtl="0" fontAlgn="base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1620065" algn="ctr" defTabSz="810033" rtl="0" fontAlgn="base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2430098" algn="ctr" defTabSz="810033" rtl="0" fontAlgn="base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3240131" algn="ctr" defTabSz="810033" rtl="0" fontAlgn="base">
        <a:spcBef>
          <a:spcPct val="0"/>
        </a:spcBef>
        <a:spcAft>
          <a:spcPct val="0"/>
        </a:spcAft>
        <a:defRPr sz="7796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607525" indent="-607525" algn="l" defTabSz="81003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1316304" indent="-506272" algn="l" defTabSz="81003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961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2025082" indent="-405016" algn="l" defTabSz="81003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2835114" indent="-405016" algn="l" defTabSz="81003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543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3645147" indent="-405016" algn="l" defTabSz="81003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543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4455180" indent="-405016" algn="l" defTabSz="810033" rtl="0" eaLnBrk="1" latinLnBrk="0" hangingPunct="1">
        <a:spcBef>
          <a:spcPct val="20000"/>
        </a:spcBef>
        <a:buFont typeface="Arial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265212" indent="-405016" algn="l" defTabSz="810033" rtl="0" eaLnBrk="1" latinLnBrk="0" hangingPunct="1">
        <a:spcBef>
          <a:spcPct val="20000"/>
        </a:spcBef>
        <a:buFont typeface="Arial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075245" indent="-405016" algn="l" defTabSz="810033" rtl="0" eaLnBrk="1" latinLnBrk="0" hangingPunct="1">
        <a:spcBef>
          <a:spcPct val="20000"/>
        </a:spcBef>
        <a:buFont typeface="Arial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6885278" indent="-405016" algn="l" defTabSz="810033" rtl="0" eaLnBrk="1" latinLnBrk="0" hangingPunct="1">
        <a:spcBef>
          <a:spcPct val="20000"/>
        </a:spcBef>
        <a:buFont typeface="Arial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33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65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98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131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63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96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229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261" algn="l" defTabSz="810033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188006" y="648769"/>
            <a:ext cx="21384102" cy="270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88006" y="3780104"/>
            <a:ext cx="21384102" cy="1069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8006" y="15015407"/>
            <a:ext cx="5544026" cy="86252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835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2160087">
              <a:defRPr/>
            </a:pPr>
            <a:fld id="{B04FB3F4-F6A0-4F40-BD6D-B6A6D6491F78}" type="datetime1">
              <a:rPr lang="en-US" altLang="en-US" smtClean="0"/>
              <a:pPr defTabSz="2160087">
                <a:defRPr/>
              </a:pPr>
              <a:t>10/5/2020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8039" y="15015407"/>
            <a:ext cx="7524036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35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2160087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28081" y="15015407"/>
            <a:ext cx="5544026" cy="86252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35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2160087">
              <a:defRPr/>
            </a:pPr>
            <a:fld id="{A3183BE5-F616-4CAE-9951-26EE1C93128E}" type="slidenum">
              <a:rPr lang="en-US" altLang="en-US" smtClean="0"/>
              <a:pPr defTabSz="2160087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9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xStyles>
    <p:titleStyle>
      <a:lvl1pPr algn="ctr" defTabSz="1080044" rtl="0" eaLnBrk="0" fontAlgn="base" hangingPunct="0">
        <a:spcBef>
          <a:spcPct val="0"/>
        </a:spcBef>
        <a:spcAft>
          <a:spcPct val="0"/>
        </a:spcAft>
        <a:defRPr sz="10394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1080044" rtl="0" eaLnBrk="0" fontAlgn="base" hangingPunct="0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1080044" rtl="0" eaLnBrk="0" fontAlgn="base" hangingPunct="0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1080044" rtl="0" eaLnBrk="0" fontAlgn="base" hangingPunct="0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1080044" rtl="0" eaLnBrk="0" fontAlgn="base" hangingPunct="0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1080044" algn="ctr" defTabSz="1080044" rtl="0" fontAlgn="base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2160087" algn="ctr" defTabSz="1080044" rtl="0" fontAlgn="base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3240131" algn="ctr" defTabSz="1080044" rtl="0" fontAlgn="base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4320174" algn="ctr" defTabSz="1080044" rtl="0" fontAlgn="base">
        <a:spcBef>
          <a:spcPct val="0"/>
        </a:spcBef>
        <a:spcAft>
          <a:spcPct val="0"/>
        </a:spcAft>
        <a:defRPr sz="10394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810033" indent="-810033" algn="l" defTabSz="1080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1755071" indent="-675027" algn="l" defTabSz="1080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614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2700109" indent="-540022" algn="l" defTabSz="1080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3780152" indent="-540022" algn="l" defTabSz="1080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725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4860196" indent="-540022" algn="l" defTabSz="1080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725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5940240" indent="-540022" algn="l" defTabSz="1080044" rtl="0" eaLnBrk="1" latinLnBrk="0" hangingPunct="1">
        <a:spcBef>
          <a:spcPct val="20000"/>
        </a:spcBef>
        <a:buFont typeface="Arial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020283" indent="-540022" algn="l" defTabSz="1080044" rtl="0" eaLnBrk="1" latinLnBrk="0" hangingPunct="1">
        <a:spcBef>
          <a:spcPct val="20000"/>
        </a:spcBef>
        <a:buFont typeface="Arial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100327" indent="-540022" algn="l" defTabSz="1080044" rtl="0" eaLnBrk="1" latinLnBrk="0" hangingPunct="1">
        <a:spcBef>
          <a:spcPct val="20000"/>
        </a:spcBef>
        <a:buFont typeface="Arial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180370" indent="-540022" algn="l" defTabSz="1080044" rtl="0" eaLnBrk="1" latinLnBrk="0" hangingPunct="1">
        <a:spcBef>
          <a:spcPct val="20000"/>
        </a:spcBef>
        <a:buFont typeface="Arial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80044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60087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40131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20174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400218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80261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60305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40348" algn="l" defTabSz="1080044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21512" y="6812061"/>
            <a:ext cx="19255377" cy="4509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81003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504" b="1" dirty="0">
                <a:solidFill>
                  <a:srgbClr val="A6CE3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NICD Daily Report and Commentary</a:t>
            </a:r>
          </a:p>
          <a:p>
            <a:pPr algn="ctr" defTabSz="81003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504" b="1" dirty="0">
              <a:solidFill>
                <a:srgbClr val="A6CE39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defTabSz="81003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504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05 October 2020</a:t>
            </a:r>
          </a:p>
          <a:p>
            <a:pPr defTabSz="81003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ZA" sz="3189" dirty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8538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B9638C-9286-6947-A944-00F976736E8A}"/>
              </a:ext>
            </a:extLst>
          </p:cNvPr>
          <p:cNvSpPr txBox="1">
            <a:spLocks/>
          </p:cNvSpPr>
          <p:nvPr/>
        </p:nvSpPr>
        <p:spPr>
          <a:xfrm>
            <a:off x="268941" y="14770567"/>
            <a:ext cx="23164800" cy="1429871"/>
          </a:xfrm>
          <a:prstGeom prst="rect">
            <a:avLst/>
          </a:prstGeom>
        </p:spPr>
        <p:txBody>
          <a:bodyPr>
            <a:noAutofit/>
          </a:bodyPr>
          <a:lstStyle>
            <a:lvl1pPr marL="445496" indent="-445496" algn="l" defTabSz="1781983" rtl="0" eaLnBrk="1" latinLnBrk="0" hangingPunct="1">
              <a:lnSpc>
                <a:spcPct val="90000"/>
              </a:lnSpc>
              <a:spcBef>
                <a:spcPts val="1949"/>
              </a:spcBef>
              <a:buFont typeface="Arial" panose="020B0604020202020204" pitchFamily="34" charset="0"/>
              <a:buChar char="•"/>
              <a:defRPr sz="54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3648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27478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8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18470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009461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900452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91444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82435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7342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  <a:buFont typeface="Arial" panose="020B0604020202020204" pitchFamily="34" charset="0"/>
              <a:buNone/>
            </a:pPr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Figure 5. Cumulative cases by Province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110993E6-2AC7-9E4A-945E-3031BB950D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77686" y="-2702152"/>
            <a:ext cx="10953977" cy="10953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0FA2C2-5723-6F47-A0B1-5A5DCC053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88" y="0"/>
            <a:ext cx="22237750" cy="1482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47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226345" y="3300503"/>
            <a:ext cx="23293137" cy="12007516"/>
          </a:xfrm>
        </p:spPr>
        <p:txBody>
          <a:bodyPr/>
          <a:lstStyle/>
          <a:p>
            <a:pPr marL="0" indent="0">
              <a:buNone/>
            </a:pPr>
            <a:r>
              <a:rPr lang="en-US" sz="7200" b="1" dirty="0">
                <a:solidFill>
                  <a:srgbClr val="0170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 volumes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600" dirty="0"/>
              <a:t>The volume of tests reported today</a:t>
            </a:r>
            <a:r>
              <a:rPr lang="en-US" sz="6600" dirty="0">
                <a:solidFill>
                  <a:srgbClr val="FF0000"/>
                </a:solidFill>
              </a:rPr>
              <a:t> </a:t>
            </a:r>
            <a:r>
              <a:rPr lang="en-US" sz="6600" dirty="0"/>
              <a:t>(n=10 714) is 41% less than the 18 113 tests reported yesterday. </a:t>
            </a:r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endParaRPr lang="en-US" sz="3200" i="1" dirty="0"/>
          </a:p>
          <a:p>
            <a:pPr marL="0" indent="0">
              <a:buNone/>
            </a:pPr>
            <a:endParaRPr lang="en-US" sz="32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DA1635-583B-B94E-8906-609C5365FB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543" y="7103268"/>
            <a:ext cx="22718739" cy="347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55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173439" y="3209365"/>
            <a:ext cx="21431964" cy="12991073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rgbClr val="0170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 positive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The proportion of positive new cases/total new tested today is 10%, which is the more than yesterday (9%).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The 7-day average is 8.3% today, lower than yesterday’s 8.5 % (Figure 6 – dotted red line).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The proportions positive today were:</a:t>
            </a:r>
          </a:p>
          <a:p>
            <a:pPr lvl="1"/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FS (18% yesterday and 22% today)</a:t>
            </a:r>
            <a:endParaRPr lang="en-US" sz="4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MP (6% yesterday to 7% today)</a:t>
            </a:r>
            <a:endParaRPr lang="en-US" sz="4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KZN (4% yesterday to 5% today)</a:t>
            </a:r>
          </a:p>
          <a:p>
            <a:pPr lvl="1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NW (14% yesterday to 14% today)</a:t>
            </a:r>
          </a:p>
          <a:p>
            <a:pPr lvl="1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EC (10% yesterday to 10% today)</a:t>
            </a:r>
          </a:p>
          <a:p>
            <a:pPr lvl="1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GP (5% yesterday to 5% today)</a:t>
            </a:r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NC (32% yesterday and 21% today)</a:t>
            </a:r>
          </a:p>
          <a:p>
            <a:pPr lvl="1"/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LP (16% yesterday to 13% today)</a:t>
            </a:r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sz="4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WC (7% yesterday to 6% today)</a:t>
            </a:r>
            <a:endParaRPr lang="en-US" sz="4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30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941" y="14770567"/>
            <a:ext cx="23164800" cy="142987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  <a:buNone/>
            </a:pPr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Figure 6. Number of new daily PCR tests for SARS-CoV-2 and proportion positive by date of reporting and health sector, and 7-day moving average proportion positive, 6 April 2020 to date, South Africa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887949"/>
              </p:ext>
            </p:extLst>
          </p:nvPr>
        </p:nvGraphicFramePr>
        <p:xfrm>
          <a:off x="268941" y="0"/>
          <a:ext cx="23164799" cy="143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63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188006" y="3780103"/>
            <a:ext cx="21384102" cy="11736121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rgbClr val="0170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and Gender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The age and sex distribution of new cases has not changed substantially in the last few days (Figure 7).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Cumulative cases stratified by age group and sex is shown in Figure 8.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02390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888" y="15075039"/>
            <a:ext cx="21105983" cy="904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Figure 7. Age and Sex distribution of new cases of COVID-19 for the last 2 days, South Africa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894270"/>
              </p:ext>
            </p:extLst>
          </p:nvPr>
        </p:nvGraphicFramePr>
        <p:xfrm>
          <a:off x="406400" y="220879"/>
          <a:ext cx="22910800" cy="14460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191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B9638C-9286-6947-A944-00F976736E8A}"/>
              </a:ext>
            </a:extLst>
          </p:cNvPr>
          <p:cNvSpPr txBox="1">
            <a:spLocks/>
          </p:cNvSpPr>
          <p:nvPr/>
        </p:nvSpPr>
        <p:spPr>
          <a:xfrm>
            <a:off x="268941" y="14770567"/>
            <a:ext cx="23164800" cy="1429871"/>
          </a:xfrm>
          <a:prstGeom prst="rect">
            <a:avLst/>
          </a:prstGeom>
        </p:spPr>
        <p:txBody>
          <a:bodyPr>
            <a:noAutofit/>
          </a:bodyPr>
          <a:lstStyle>
            <a:lvl1pPr marL="445496" indent="-445496" algn="l" defTabSz="1781983" rtl="0" eaLnBrk="1" latinLnBrk="0" hangingPunct="1">
              <a:lnSpc>
                <a:spcPct val="90000"/>
              </a:lnSpc>
              <a:spcBef>
                <a:spcPts val="1949"/>
              </a:spcBef>
              <a:buFont typeface="Arial" panose="020B0604020202020204" pitchFamily="34" charset="0"/>
              <a:buChar char="•"/>
              <a:defRPr sz="54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3648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27478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8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18470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009461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900452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91444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82435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7342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  <a:buFont typeface="Arial" panose="020B0604020202020204" pitchFamily="34" charset="0"/>
              <a:buNone/>
            </a:pPr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Figure 8. Cumulative cases by Age and Sex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FA2FCC-22A7-4A42-973C-EBFA07C30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15" y="0"/>
            <a:ext cx="22155851" cy="1477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5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14891" y="1274392"/>
            <a:ext cx="1221033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10800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800" b="1" dirty="0">
                <a:solidFill>
                  <a:srgbClr val="A6CE39"/>
                </a:solidFill>
              </a:rPr>
              <a:t>OUTLINE</a:t>
            </a:r>
            <a:endParaRPr lang="en-ZA" altLang="en-US" sz="8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4450" y="3862664"/>
            <a:ext cx="21488400" cy="8231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New cases of COVID-19 and new PCR tests for SARS-CoV-2</a:t>
            </a:r>
          </a:p>
          <a:p>
            <a:pPr marL="2057400" lvl="2" indent="-1143000"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Number of cases</a:t>
            </a:r>
          </a:p>
          <a:p>
            <a:pPr marL="2057400" lvl="2" indent="-1143000"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Provincial proportions</a:t>
            </a:r>
          </a:p>
          <a:p>
            <a:pPr marL="2057400" lvl="2" indent="-1143000"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Testing volumes</a:t>
            </a:r>
          </a:p>
          <a:p>
            <a:pPr marL="2057400" lvl="2" indent="-1143000"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Proportion Positive</a:t>
            </a:r>
          </a:p>
          <a:p>
            <a:pPr marL="2057400" lvl="2" indent="-1143000" defTabSz="1080044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Age and gender</a:t>
            </a:r>
          </a:p>
        </p:txBody>
      </p:sp>
    </p:spTree>
    <p:extLst>
      <p:ext uri="{BB962C8B-B14F-4D97-AF65-F5344CB8AC3E}">
        <p14:creationId xmlns:p14="http://schemas.microsoft.com/office/powerpoint/2010/main" val="388251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79948" y="359992"/>
            <a:ext cx="2108586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10800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ZA" sz="7200" b="1" dirty="0">
                <a:solidFill>
                  <a:srgbClr val="A7CD3A"/>
                </a:solidFill>
              </a:rPr>
              <a:t>    New cases of COVID-19 and</a:t>
            </a:r>
          </a:p>
          <a:p>
            <a:pPr defTabSz="10800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ZA" sz="7200" b="1" dirty="0">
                <a:solidFill>
                  <a:srgbClr val="A7CD3A"/>
                </a:solidFill>
              </a:rPr>
              <a:t>    new PCR tests for SARS-CoV-2</a:t>
            </a:r>
            <a:endParaRPr lang="en-ZA" altLang="en-US" sz="7200" dirty="0">
              <a:solidFill>
                <a:srgbClr val="A7CD3A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7882" y="3238500"/>
            <a:ext cx="22817418" cy="11849100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>
                <a:solidFill>
                  <a:srgbClr val="0170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new cases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total number of cases today (n=926) is less than yesterday (n= 1 574), and less than the average number of new cases per day over the 7 preceding days (n=1 509).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7-day moving average daily number of cases has increased (Figure 1 – dotted red line).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number of new cases (Table 1 and Figure 3):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NC (from 338 yesterday to 130 today)</a:t>
            </a:r>
            <a:endParaRPr lang="en-US" sz="4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WC (from 194 yesterday to 69 today)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EC (from 160 yesterday to 107 today)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FS (from 313 yesterday to 263 today)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GP (from 213 yesterday to 151 today)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KZN (from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119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yesterday to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86 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today)</a:t>
            </a:r>
            <a:endParaRPr lang="en-US" sz="4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NW (from 93 yesterday to 52 today)</a:t>
            </a: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LP (from 77 yesterday to 32 today)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MP (from 67 yesterday to 36 today)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7-day moving average number of new cases by province is shown in Figure 2.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cumulative number of cases to date as shown in Figure 3.</a:t>
            </a:r>
          </a:p>
        </p:txBody>
      </p:sp>
    </p:spTree>
    <p:extLst>
      <p:ext uri="{BB962C8B-B14F-4D97-AF65-F5344CB8AC3E}">
        <p14:creationId xmlns:p14="http://schemas.microsoft.com/office/powerpoint/2010/main" val="3240080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53" y="14259860"/>
            <a:ext cx="23200659" cy="1663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Figure 1. Number of new daily PCR tests for SARS-CoV-2 and cases of COVID-19 by date of reporting and health sector, and 7-day moving average number of cases, 6 April 2020 to date, South Africa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148132"/>
              </p:ext>
            </p:extLst>
          </p:nvPr>
        </p:nvGraphicFramePr>
        <p:xfrm>
          <a:off x="215153" y="277514"/>
          <a:ext cx="23200659" cy="13540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0890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87" y="14907291"/>
            <a:ext cx="22916115" cy="1133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Figure 2. 7-day moving average number of new cases by province and date of reporting, 12 April to date, South Africa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78DB50-3943-C348-B138-5D2BB59FE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249" y="160027"/>
            <a:ext cx="22025613" cy="14390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86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B9638C-9286-6947-A944-00F976736E8A}"/>
              </a:ext>
            </a:extLst>
          </p:cNvPr>
          <p:cNvSpPr txBox="1">
            <a:spLocks/>
          </p:cNvSpPr>
          <p:nvPr/>
        </p:nvSpPr>
        <p:spPr>
          <a:xfrm>
            <a:off x="268941" y="14770567"/>
            <a:ext cx="23164800" cy="1429871"/>
          </a:xfrm>
          <a:prstGeom prst="rect">
            <a:avLst/>
          </a:prstGeom>
        </p:spPr>
        <p:txBody>
          <a:bodyPr>
            <a:noAutofit/>
          </a:bodyPr>
          <a:lstStyle>
            <a:lvl1pPr marL="445496" indent="-445496" algn="l" defTabSz="1781983" rtl="0" eaLnBrk="1" latinLnBrk="0" hangingPunct="1">
              <a:lnSpc>
                <a:spcPct val="90000"/>
              </a:lnSpc>
              <a:spcBef>
                <a:spcPts val="1949"/>
              </a:spcBef>
              <a:buFont typeface="Arial" panose="020B0604020202020204" pitchFamily="34" charset="0"/>
              <a:buChar char="•"/>
              <a:defRPr sz="54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3648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27478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8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18470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009461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900452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91444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82435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73427" indent="-445496" algn="l" defTabSz="1781983" rtl="0" eaLnBrk="1" latinLnBrk="0" hangingPunct="1">
              <a:lnSpc>
                <a:spcPct val="90000"/>
              </a:lnSpc>
              <a:spcBef>
                <a:spcPts val="974"/>
              </a:spcBef>
              <a:buFont typeface="Arial" panose="020B0604020202020204" pitchFamily="34" charset="0"/>
              <a:buChar char="•"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  <a:buFont typeface="Arial" panose="020B0604020202020204" pitchFamily="34" charset="0"/>
              <a:buNone/>
            </a:pPr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Figure 3. Cases by Specimen Received Date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5EB4F-6222-F14F-8905-6CD20F5F7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11" y="0"/>
            <a:ext cx="22286259" cy="1485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22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rgbClr val="0170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Provincial proportions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The majority of new cases are from FS today (28%), followed by GP (16%) and NC (14%).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EC accounted for 12%, KZN accounted for 9%, NW accounted for 6%, MP accounted for 4% while LP accounted for 3%.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The proportion of new cases accounted for by WC today is 7%, lower to the preceding 7 days - Table 1 and Figure 4.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The cumulative number of cases by province is shown in Figure 5. </a:t>
            </a:r>
          </a:p>
          <a:p>
            <a:pPr marL="0" indent="0">
              <a:buNone/>
            </a:pP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09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608" y="779444"/>
            <a:ext cx="22625146" cy="1832025"/>
          </a:xfrm>
        </p:spPr>
        <p:txBody>
          <a:bodyPr>
            <a:noAutofit/>
          </a:bodyPr>
          <a:lstStyle/>
          <a:p>
            <a:pPr algn="ctr"/>
            <a:r>
              <a:rPr lang="en-ZA" sz="4400" dirty="0">
                <a:latin typeface="Arial" panose="020B0604020202020204" pitchFamily="34" charset="0"/>
                <a:cs typeface="Arial" panose="020B0604020202020204" pitchFamily="34" charset="0"/>
              </a:rPr>
              <a:t>Table 1. Number and % of new daily cases of COVID-19 and PCR tests for SARS-CoV-2 and proportion positive by province as of today, South Africa</a:t>
            </a:r>
            <a:r>
              <a:rPr lang="en-US" sz="4400" dirty="0"/>
              <a:t/>
            </a:r>
            <a:br>
              <a:rPr lang="en-US" sz="4400" dirty="0"/>
            </a:br>
            <a:endParaRPr lang="en-GB" sz="44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FAC8B7-2CB1-DC4F-8E1A-667118B09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850837"/>
              </p:ext>
            </p:extLst>
          </p:nvPr>
        </p:nvGraphicFramePr>
        <p:xfrm>
          <a:off x="613607" y="2611468"/>
          <a:ext cx="22625145" cy="12809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4605">
                  <a:extLst>
                    <a:ext uri="{9D8B030D-6E8A-4147-A177-3AD203B41FA5}">
                      <a16:colId xmlns:a16="http://schemas.microsoft.com/office/drawing/2014/main" val="3976016195"/>
                    </a:ext>
                  </a:extLst>
                </a:gridCol>
                <a:gridCol w="3574605">
                  <a:extLst>
                    <a:ext uri="{9D8B030D-6E8A-4147-A177-3AD203B41FA5}">
                      <a16:colId xmlns:a16="http://schemas.microsoft.com/office/drawing/2014/main" val="436924683"/>
                    </a:ext>
                  </a:extLst>
                </a:gridCol>
                <a:gridCol w="3448442">
                  <a:extLst>
                    <a:ext uri="{9D8B030D-6E8A-4147-A177-3AD203B41FA5}">
                      <a16:colId xmlns:a16="http://schemas.microsoft.com/office/drawing/2014/main" val="3726242365"/>
                    </a:ext>
                  </a:extLst>
                </a:gridCol>
                <a:gridCol w="3406387">
                  <a:extLst>
                    <a:ext uri="{9D8B030D-6E8A-4147-A177-3AD203B41FA5}">
                      <a16:colId xmlns:a16="http://schemas.microsoft.com/office/drawing/2014/main" val="1238969145"/>
                    </a:ext>
                  </a:extLst>
                </a:gridCol>
                <a:gridCol w="4331580">
                  <a:extLst>
                    <a:ext uri="{9D8B030D-6E8A-4147-A177-3AD203B41FA5}">
                      <a16:colId xmlns:a16="http://schemas.microsoft.com/office/drawing/2014/main" val="2249319083"/>
                    </a:ext>
                  </a:extLst>
                </a:gridCol>
                <a:gridCol w="4289526">
                  <a:extLst>
                    <a:ext uri="{9D8B030D-6E8A-4147-A177-3AD203B41FA5}">
                      <a16:colId xmlns:a16="http://schemas.microsoft.com/office/drawing/2014/main" val="1035254762"/>
                    </a:ext>
                  </a:extLst>
                </a:gridCol>
              </a:tblGrid>
              <a:tr h="2744898">
                <a:tc>
                  <a:txBody>
                    <a:bodyPr/>
                    <a:lstStyle/>
                    <a:p>
                      <a:pPr algn="l" fontAlgn="b"/>
                      <a:r>
                        <a:rPr lang="en-ZA" sz="3600" u="none" strike="noStrike">
                          <a:effectLst/>
                        </a:rPr>
                        <a:t>Province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New cases today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New tests reported today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Proportion positive (cases/tests)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New cases % total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New tests % total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812061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Eastern Cape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107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1049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12%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00912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Free State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263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1207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22%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28%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11%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804055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Gauteng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151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3165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5%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16%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30%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573716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KwaZulu-Natal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86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1595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5%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9%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15%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930782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Limpopo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32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249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13%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512888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Mpumalanga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36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501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7%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4%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5%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76141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North West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52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376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14%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6%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4%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9693308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Northern Cape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130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621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21%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14%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6%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9683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Western Cape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69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1178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6%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7%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11%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451925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Unknown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0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773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0%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0%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7%</a:t>
                      </a:r>
                      <a:endParaRPr lang="en-ZA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778099"/>
                  </a:ext>
                </a:extLst>
              </a:tr>
              <a:tr h="914966">
                <a:tc>
                  <a:txBody>
                    <a:bodyPr/>
                    <a:lstStyle/>
                    <a:p>
                      <a:pPr algn="l" fontAlgn="ctr"/>
                      <a:r>
                        <a:rPr lang="en-ZA" sz="3600" u="none" strike="noStrike">
                          <a:effectLst/>
                        </a:rPr>
                        <a:t>Total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926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10714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9%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>
                          <a:effectLst/>
                        </a:rPr>
                        <a:t>100%</a:t>
                      </a:r>
                      <a:endParaRPr lang="en-ZA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3600" u="none" strike="noStrike" dirty="0">
                          <a:effectLst/>
                        </a:rPr>
                        <a:t>100%</a:t>
                      </a:r>
                      <a:endParaRPr lang="en-ZA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57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73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088" y="14747569"/>
            <a:ext cx="22967576" cy="12855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  <a:buNone/>
            </a:pPr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Figure 4. Proportion of new cases of COVID-19 by province and date of reporting, 6 April 2020 to date, South Africa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495"/>
              </a:spcBef>
              <a:spcAft>
                <a:spcPts val="2339"/>
              </a:spcAft>
            </a:pPr>
            <a:endParaRPr lang="en-GB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68D12D-CBE5-584D-945D-F493E2739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14" y="778750"/>
            <a:ext cx="22871483" cy="1396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3947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889604F74D1F4CB757AF463542A014" ma:contentTypeVersion="2" ma:contentTypeDescription="Create a new document." ma:contentTypeScope="" ma:versionID="05694aba01e400d5fe0a6245154c0e9b">
  <xsd:schema xmlns:xsd="http://www.w3.org/2001/XMLSchema" xmlns:xs="http://www.w3.org/2001/XMLSchema" xmlns:p="http://schemas.microsoft.com/office/2006/metadata/properties" xmlns:ns2="a7180862-e1bb-4057-b890-c9b2cf2cf899" targetNamespace="http://schemas.microsoft.com/office/2006/metadata/properties" ma:root="true" ma:fieldsID="f7b6154de03b2f5ea0130d1dd4fa3015" ns2:_="">
    <xsd:import namespace="a7180862-e1bb-4057-b890-c9b2cf2cf89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80862-e1bb-4057-b890-c9b2cf2cf8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18F531-E22A-4FC3-8F66-7DED3DF099D2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a7180862-e1bb-4057-b890-c9b2cf2cf89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669132D-7571-4617-94B9-E12ED98DC3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C61EC4-B573-4EB2-AE0A-D2C910496B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180862-e1bb-4057-b890-c9b2cf2cf8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66144</TotalTime>
  <Words>961</Words>
  <Application>Microsoft Office PowerPoint</Application>
  <PresentationFormat>Custom</PresentationFormat>
  <Paragraphs>161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Custom Design</vt:lpstr>
      <vt:lpstr>1_Custom Design</vt:lpstr>
      <vt:lpstr>1_Office Theme</vt:lpstr>
      <vt:lpstr>8_Office Theme</vt:lpstr>
      <vt:lpstr>2_Office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Table 1. Number and % of new daily cases of COVID-19 and PCR tests for SARS-CoV-2 and proportion positive by province as of today, South Africa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Kleynhans</dc:creator>
  <cp:lastModifiedBy>Siphephelo Kunene</cp:lastModifiedBy>
  <cp:revision>1639</cp:revision>
  <cp:lastPrinted>2020-07-30T10:19:52Z</cp:lastPrinted>
  <dcterms:created xsi:type="dcterms:W3CDTF">2020-02-02T14:50:21Z</dcterms:created>
  <dcterms:modified xsi:type="dcterms:W3CDTF">2020-10-05T20:54:37Z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0x010100E1889604F74D1F4CB757AF463542A014</vt:lpwstr>
  </property>
</Properties>
</file>